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7"/>
  </p:notesMasterIdLst>
  <p:sldIdLst>
    <p:sldId id="264" r:id="rId5"/>
    <p:sldId id="265" r:id="rId6"/>
  </p:sldIdLst>
  <p:sldSz cx="7556500"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6F79481-4540-8C87-F355-15D916E520E5}" name="Russell, Emily C" initials="ER" userId="S::erussel1@ic.ac.uk::ecef0849-0b3d-443f-b76b-03faf2590c9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32333"/>
    <a:srgbClr val="000080"/>
    <a:srgbClr val="70809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77BE2ED-2743-5758-26A6-BC69FC4C21D2}" v="7" dt="2026-01-19T07:39:55.686"/>
    <p1510:client id="{C61DBE95-AD60-1678-A399-B531BE986D5E}" v="2" dt="2026-01-20T11:20:33.57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10526" autoAdjust="0"/>
    <p:restoredTop sz="94718"/>
  </p:normalViewPr>
  <p:slideViewPr>
    <p:cSldViewPr snapToGrid="0">
      <p:cViewPr>
        <p:scale>
          <a:sx n="100" d="100"/>
          <a:sy n="100" d="100"/>
        </p:scale>
        <p:origin x="2238" y="-6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 Id="rId14"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ussell, Emily C" userId="S::erussel1@ic.ac.uk::ecef0849-0b3d-443f-b76b-03faf2590c9a" providerId="AD" clId="Web-{BD0EF1F9-7163-DAF6-C767-BA27610D3745}"/>
    <pc:docChg chg="modSld">
      <pc:chgData name="Russell, Emily C" userId="S::erussel1@ic.ac.uk::ecef0849-0b3d-443f-b76b-03faf2590c9a" providerId="AD" clId="Web-{BD0EF1F9-7163-DAF6-C767-BA27610D3745}" dt="2026-01-15T16:50:19.834" v="1" actId="20577"/>
      <pc:docMkLst>
        <pc:docMk/>
      </pc:docMkLst>
      <pc:sldChg chg="modSp">
        <pc:chgData name="Russell, Emily C" userId="S::erussel1@ic.ac.uk::ecef0849-0b3d-443f-b76b-03faf2590c9a" providerId="AD" clId="Web-{BD0EF1F9-7163-DAF6-C767-BA27610D3745}" dt="2026-01-15T16:50:19.834" v="1" actId="20577"/>
        <pc:sldMkLst>
          <pc:docMk/>
          <pc:sldMk cId="1618899488" sldId="264"/>
        </pc:sldMkLst>
        <pc:spChg chg="mod">
          <ac:chgData name="Russell, Emily C" userId="S::erussel1@ic.ac.uk::ecef0849-0b3d-443f-b76b-03faf2590c9a" providerId="AD" clId="Web-{BD0EF1F9-7163-DAF6-C767-BA27610D3745}" dt="2026-01-15T16:50:19.834" v="1" actId="20577"/>
          <ac:spMkLst>
            <pc:docMk/>
            <pc:sldMk cId="1618899488" sldId="264"/>
            <ac:spMk id="5" creationId="{1BAF9637-80B4-1D0A-FC8E-A243EA1135C1}"/>
          </ac:spMkLst>
        </pc:spChg>
      </pc:sldChg>
    </pc:docChg>
  </pc:docChgLst>
  <pc:docChgLst>
    <pc:chgData name="Vilar Compte, Ramon" userId="S::rvc@ic.ac.uk::322949a9-2bf5-427b-adfd-863f36e0d426" providerId="AD" clId="Web-{977BE2ED-2743-5758-26A6-BC69FC4C21D2}"/>
    <pc:docChg chg="modSld">
      <pc:chgData name="Vilar Compte, Ramon" userId="S::rvc@ic.ac.uk::322949a9-2bf5-427b-adfd-863f36e0d426" providerId="AD" clId="Web-{977BE2ED-2743-5758-26A6-BC69FC4C21D2}" dt="2026-01-19T07:39:55.467" v="152" actId="20577"/>
      <pc:docMkLst>
        <pc:docMk/>
      </pc:docMkLst>
      <pc:sldChg chg="modSp">
        <pc:chgData name="Vilar Compte, Ramon" userId="S::rvc@ic.ac.uk::322949a9-2bf5-427b-adfd-863f36e0d426" providerId="AD" clId="Web-{977BE2ED-2743-5758-26A6-BC69FC4C21D2}" dt="2026-01-19T07:35:37.676" v="1" actId="20577"/>
        <pc:sldMkLst>
          <pc:docMk/>
          <pc:sldMk cId="1618899488" sldId="264"/>
        </pc:sldMkLst>
        <pc:spChg chg="mod">
          <ac:chgData name="Vilar Compte, Ramon" userId="S::rvc@ic.ac.uk::322949a9-2bf5-427b-adfd-863f36e0d426" providerId="AD" clId="Web-{977BE2ED-2743-5758-26A6-BC69FC4C21D2}" dt="2026-01-19T07:35:37.676" v="1" actId="20577"/>
          <ac:spMkLst>
            <pc:docMk/>
            <pc:sldMk cId="1618899488" sldId="264"/>
            <ac:spMk id="6" creationId="{372C864B-D4A0-FBEC-5E81-F8990F7E7F1A}"/>
          </ac:spMkLst>
        </pc:spChg>
      </pc:sldChg>
      <pc:sldChg chg="modSp modCm">
        <pc:chgData name="Vilar Compte, Ramon" userId="S::rvc@ic.ac.uk::322949a9-2bf5-427b-adfd-863f36e0d426" providerId="AD" clId="Web-{977BE2ED-2743-5758-26A6-BC69FC4C21D2}" dt="2026-01-19T07:39:55.467" v="152" actId="20577"/>
        <pc:sldMkLst>
          <pc:docMk/>
          <pc:sldMk cId="3311298164" sldId="265"/>
        </pc:sldMkLst>
        <pc:spChg chg="mod">
          <ac:chgData name="Vilar Compte, Ramon" userId="S::rvc@ic.ac.uk::322949a9-2bf5-427b-adfd-863f36e0d426" providerId="AD" clId="Web-{977BE2ED-2743-5758-26A6-BC69FC4C21D2}" dt="2026-01-19T07:39:55.467" v="152" actId="20577"/>
          <ac:spMkLst>
            <pc:docMk/>
            <pc:sldMk cId="3311298164" sldId="265"/>
            <ac:spMk id="3" creationId="{E8A552BB-7BFF-48AC-78D2-01B37A75AF26}"/>
          </ac:spMkLst>
        </pc:spChg>
        <pc:extLst>
          <p:ext xmlns:p="http://schemas.openxmlformats.org/presentationml/2006/main" uri="{D6D511B9-2390-475A-947B-AFAB55BFBCF1}">
            <pc226:cmChg xmlns:pc226="http://schemas.microsoft.com/office/powerpoint/2022/06/main/command" chg="mod">
              <pc226:chgData name="Vilar Compte, Ramon" userId="S::rvc@ic.ac.uk::322949a9-2bf5-427b-adfd-863f36e0d426" providerId="AD" clId="Web-{977BE2ED-2743-5758-26A6-BC69FC4C21D2}" dt="2026-01-19T07:39:53.139" v="151" actId="20577"/>
              <pc2:cmMkLst xmlns:pc2="http://schemas.microsoft.com/office/powerpoint/2019/9/main/command">
                <pc:docMk/>
                <pc:sldMk cId="3311298164" sldId="265"/>
                <pc2:cmMk id="{66449D7A-C693-4F8C-BAD0-17FA930F8375}"/>
              </pc2:cmMkLst>
            </pc226:cmChg>
          </p:ext>
        </pc:ext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5E2F84D-CF73-498D-B76B-A2233EC7BAD4}" type="datetimeFigureOut">
              <a:rPr lang="en-GB" smtClean="0"/>
              <a:t>20/01/2026</a:t>
            </a:fld>
            <a:endParaRPr lang="en-GB"/>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9EC2C6C-FD5F-40F1-94AB-FDB1972A74AF}" type="slidenum">
              <a:rPr lang="en-GB" smtClean="0"/>
              <a:t>‹#›</a:t>
            </a:fld>
            <a:endParaRPr lang="en-GB"/>
          </a:p>
        </p:txBody>
      </p:sp>
    </p:spTree>
    <p:extLst>
      <p:ext uri="{BB962C8B-B14F-4D97-AF65-F5344CB8AC3E}">
        <p14:creationId xmlns:p14="http://schemas.microsoft.com/office/powerpoint/2010/main" val="5586178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9EC2C6C-FD5F-40F1-94AB-FDB1972A74AF}" type="slidenum">
              <a:rPr lang="en-GB" smtClean="0"/>
              <a:t>1</a:t>
            </a:fld>
            <a:endParaRPr lang="en-GB"/>
          </a:p>
        </p:txBody>
      </p:sp>
    </p:spTree>
    <p:extLst>
      <p:ext uri="{BB962C8B-B14F-4D97-AF65-F5344CB8AC3E}">
        <p14:creationId xmlns:p14="http://schemas.microsoft.com/office/powerpoint/2010/main" val="27796077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ag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5668EFEB-6DCA-A980-9CE3-17608EFDE420}"/>
              </a:ext>
            </a:extLst>
          </p:cNvPr>
          <p:cNvSpPr>
            <a:spLocks noGrp="1"/>
          </p:cNvSpPr>
          <p:nvPr>
            <p:ph type="pic" sz="quarter" idx="10" hasCustomPrompt="1"/>
          </p:nvPr>
        </p:nvSpPr>
        <p:spPr>
          <a:xfrm>
            <a:off x="0" y="0"/>
            <a:ext cx="7556500" cy="2520000"/>
          </a:xfrm>
        </p:spPr>
        <p:txBody>
          <a:bodyPr/>
          <a:lstStyle>
            <a:lvl1pPr>
              <a:defRPr/>
            </a:lvl1pPr>
          </a:lstStyle>
          <a:p>
            <a:r>
              <a:rPr lang="en-GB" dirty="0"/>
              <a:t>Insert picture</a:t>
            </a:r>
          </a:p>
        </p:txBody>
      </p:sp>
      <p:sp>
        <p:nvSpPr>
          <p:cNvPr id="12" name="Picture Placeholder 11">
            <a:extLst>
              <a:ext uri="{FF2B5EF4-FFF2-40B4-BE49-F238E27FC236}">
                <a16:creationId xmlns:a16="http://schemas.microsoft.com/office/drawing/2014/main" id="{B7D14A13-130E-10E0-685C-7EBC28554EE6}"/>
              </a:ext>
            </a:extLst>
          </p:cNvPr>
          <p:cNvSpPr>
            <a:spLocks noGrp="1"/>
          </p:cNvSpPr>
          <p:nvPr>
            <p:ph type="pic" sz="quarter" idx="12" hasCustomPrompt="1"/>
          </p:nvPr>
        </p:nvSpPr>
        <p:spPr>
          <a:xfrm>
            <a:off x="423782" y="416302"/>
            <a:ext cx="2768400" cy="498098"/>
          </a:xfrm>
        </p:spPr>
        <p:txBody>
          <a:bodyPr/>
          <a:lstStyle>
            <a:lvl1pPr>
              <a:defRPr/>
            </a:lvl1pPr>
          </a:lstStyle>
          <a:p>
            <a:r>
              <a:rPr lang="en-GB" dirty="0"/>
              <a:t>Logo</a:t>
            </a:r>
          </a:p>
        </p:txBody>
      </p:sp>
      <p:sp>
        <p:nvSpPr>
          <p:cNvPr id="15" name="Title 14">
            <a:extLst>
              <a:ext uri="{FF2B5EF4-FFF2-40B4-BE49-F238E27FC236}">
                <a16:creationId xmlns:a16="http://schemas.microsoft.com/office/drawing/2014/main" id="{2161BDC8-01AA-3863-8A7E-7F9717F6FCF4}"/>
              </a:ext>
            </a:extLst>
          </p:cNvPr>
          <p:cNvSpPr>
            <a:spLocks noGrp="1"/>
          </p:cNvSpPr>
          <p:nvPr>
            <p:ph type="title"/>
          </p:nvPr>
        </p:nvSpPr>
        <p:spPr>
          <a:xfrm>
            <a:off x="178250" y="2620652"/>
            <a:ext cx="7200000" cy="612742"/>
          </a:xfrm>
        </p:spPr>
        <p:txBody>
          <a:bodyPr lIns="0" tIns="36000" rIns="72000" bIns="36000" anchor="b" anchorCtr="0">
            <a:normAutofit/>
          </a:bodyPr>
          <a:lstStyle>
            <a:lvl1pPr>
              <a:defRPr sz="2200"/>
            </a:lvl1pPr>
          </a:lstStyle>
          <a:p>
            <a:r>
              <a:rPr lang="en-US"/>
              <a:t>Click to edit Master title style</a:t>
            </a:r>
            <a:endParaRPr lang="en-GB" dirty="0"/>
          </a:p>
        </p:txBody>
      </p:sp>
      <p:cxnSp>
        <p:nvCxnSpPr>
          <p:cNvPr id="20" name="Straight Connector 19">
            <a:extLst>
              <a:ext uri="{FF2B5EF4-FFF2-40B4-BE49-F238E27FC236}">
                <a16:creationId xmlns:a16="http://schemas.microsoft.com/office/drawing/2014/main" id="{92C7B21A-383D-A704-4648-6E6CD8C36F87}"/>
              </a:ext>
            </a:extLst>
          </p:cNvPr>
          <p:cNvCxnSpPr>
            <a:cxnSpLocks/>
          </p:cNvCxnSpPr>
          <p:nvPr userDrawn="1"/>
        </p:nvCxnSpPr>
        <p:spPr>
          <a:xfrm>
            <a:off x="178250" y="3292049"/>
            <a:ext cx="7200000" cy="0"/>
          </a:xfrm>
          <a:prstGeom prst="line">
            <a:avLst/>
          </a:prstGeom>
          <a:ln w="19050">
            <a:solidFill>
              <a:srgbClr val="000080"/>
            </a:solidFill>
          </a:ln>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365D2655-78A3-8557-8E7B-DED4C15DF3B8}"/>
              </a:ext>
            </a:extLst>
          </p:cNvPr>
          <p:cNvCxnSpPr>
            <a:cxnSpLocks/>
          </p:cNvCxnSpPr>
          <p:nvPr userDrawn="1"/>
        </p:nvCxnSpPr>
        <p:spPr>
          <a:xfrm>
            <a:off x="178250" y="10288306"/>
            <a:ext cx="7200000" cy="0"/>
          </a:xfrm>
          <a:prstGeom prst="line">
            <a:avLst/>
          </a:prstGeom>
          <a:ln w="19050">
            <a:solidFill>
              <a:srgbClr val="000080"/>
            </a:solidFill>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B469AFEF-96B6-6572-3D42-ABFA3A310035}"/>
              </a:ext>
            </a:extLst>
          </p:cNvPr>
          <p:cNvCxnSpPr>
            <a:cxnSpLocks/>
          </p:cNvCxnSpPr>
          <p:nvPr userDrawn="1"/>
        </p:nvCxnSpPr>
        <p:spPr>
          <a:xfrm flipH="1">
            <a:off x="4959164" y="3292049"/>
            <a:ext cx="26024" cy="6996257"/>
          </a:xfrm>
          <a:prstGeom prst="line">
            <a:avLst/>
          </a:prstGeom>
          <a:ln w="12700">
            <a:solidFill>
              <a:srgbClr val="000080"/>
            </a:solidFill>
          </a:ln>
        </p:spPr>
        <p:style>
          <a:lnRef idx="2">
            <a:schemeClr val="accent1"/>
          </a:lnRef>
          <a:fillRef idx="0">
            <a:schemeClr val="accent1"/>
          </a:fillRef>
          <a:effectRef idx="1">
            <a:schemeClr val="accent1"/>
          </a:effectRef>
          <a:fontRef idx="minor">
            <a:schemeClr val="tx1"/>
          </a:fontRef>
        </p:style>
      </p:cxnSp>
      <p:sp>
        <p:nvSpPr>
          <p:cNvPr id="30" name="Text Placeholder 29">
            <a:extLst>
              <a:ext uri="{FF2B5EF4-FFF2-40B4-BE49-F238E27FC236}">
                <a16:creationId xmlns:a16="http://schemas.microsoft.com/office/drawing/2014/main" id="{13E15B8F-56D3-2A37-1EC3-353468938896}"/>
              </a:ext>
            </a:extLst>
          </p:cNvPr>
          <p:cNvSpPr>
            <a:spLocks noGrp="1"/>
          </p:cNvSpPr>
          <p:nvPr>
            <p:ph type="body" sz="quarter" idx="15"/>
          </p:nvPr>
        </p:nvSpPr>
        <p:spPr>
          <a:xfrm>
            <a:off x="178250" y="3350704"/>
            <a:ext cx="4704835" cy="6839457"/>
          </a:xfrm>
        </p:spPr>
        <p:txBody>
          <a:bodyPr lIns="0" tIns="36000" rIns="72000" bIns="36000"/>
          <a:lstStyle>
            <a:lvl4pPr marL="171450" indent="-171450">
              <a:buFont typeface="Arial" panose="020B0604020202020204" pitchFamily="34" charset="0"/>
              <a:buChar char="•"/>
              <a:defRPr sz="1100"/>
            </a:lvl4pPr>
            <a:lvl5pPr marL="442913" indent="-17145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32" name="Text Placeholder 31">
            <a:extLst>
              <a:ext uri="{FF2B5EF4-FFF2-40B4-BE49-F238E27FC236}">
                <a16:creationId xmlns:a16="http://schemas.microsoft.com/office/drawing/2014/main" id="{9F0B1C2F-8AD5-3B85-4063-9847A16A1DDB}"/>
              </a:ext>
            </a:extLst>
          </p:cNvPr>
          <p:cNvSpPr>
            <a:spLocks noGrp="1"/>
          </p:cNvSpPr>
          <p:nvPr>
            <p:ph type="body" sz="quarter" idx="16"/>
          </p:nvPr>
        </p:nvSpPr>
        <p:spPr>
          <a:xfrm>
            <a:off x="5061267" y="3350703"/>
            <a:ext cx="2316983" cy="5340807"/>
          </a:xfrm>
        </p:spPr>
        <p:txBody>
          <a:bodyPr lIns="72000" rIns="72000"/>
          <a:lstStyle>
            <a:lvl4pPr marL="171450" indent="-171450">
              <a:buFont typeface="Arial" panose="020B0604020202020204" pitchFamily="34" charset="0"/>
              <a:buChar char="•"/>
              <a:defRPr sz="1100"/>
            </a:lvl4pPr>
            <a:lvl5pPr marL="442913" indent="-17145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 name="Text Placeholder 31">
            <a:extLst>
              <a:ext uri="{FF2B5EF4-FFF2-40B4-BE49-F238E27FC236}">
                <a16:creationId xmlns:a16="http://schemas.microsoft.com/office/drawing/2014/main" id="{880851A4-9BEF-4A0E-3656-691E304659B6}"/>
              </a:ext>
            </a:extLst>
          </p:cNvPr>
          <p:cNvSpPr>
            <a:spLocks noGrp="1"/>
          </p:cNvSpPr>
          <p:nvPr>
            <p:ph type="body" sz="quarter" idx="17"/>
          </p:nvPr>
        </p:nvSpPr>
        <p:spPr>
          <a:xfrm>
            <a:off x="5061267" y="8908330"/>
            <a:ext cx="2316983" cy="1281831"/>
          </a:xfrm>
        </p:spPr>
        <p:txBody>
          <a:bodyPr lIns="72000" rIns="72000"/>
          <a:lstStyle>
            <a:lvl4pPr marL="171450" indent="-171450">
              <a:buFont typeface="Arial" panose="020B0604020202020204" pitchFamily="34" charset="0"/>
              <a:buChar char="•"/>
              <a:defRPr sz="1100"/>
            </a:lvl4pPr>
            <a:lvl5pPr marL="442913" indent="-17145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29368970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Page with imag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5668EFEB-6DCA-A980-9CE3-17608EFDE420}"/>
              </a:ext>
            </a:extLst>
          </p:cNvPr>
          <p:cNvSpPr>
            <a:spLocks noGrp="1"/>
          </p:cNvSpPr>
          <p:nvPr>
            <p:ph type="pic" sz="quarter" idx="10" hasCustomPrompt="1"/>
          </p:nvPr>
        </p:nvSpPr>
        <p:spPr>
          <a:xfrm>
            <a:off x="0" y="0"/>
            <a:ext cx="7556500" cy="2520000"/>
          </a:xfrm>
        </p:spPr>
        <p:txBody>
          <a:bodyPr/>
          <a:lstStyle>
            <a:lvl1pPr>
              <a:defRPr/>
            </a:lvl1pPr>
          </a:lstStyle>
          <a:p>
            <a:r>
              <a:rPr lang="en-GB" dirty="0"/>
              <a:t>Insert picture</a:t>
            </a:r>
          </a:p>
        </p:txBody>
      </p:sp>
      <p:sp>
        <p:nvSpPr>
          <p:cNvPr id="12" name="Picture Placeholder 11">
            <a:extLst>
              <a:ext uri="{FF2B5EF4-FFF2-40B4-BE49-F238E27FC236}">
                <a16:creationId xmlns:a16="http://schemas.microsoft.com/office/drawing/2014/main" id="{B7D14A13-130E-10E0-685C-7EBC28554EE6}"/>
              </a:ext>
            </a:extLst>
          </p:cNvPr>
          <p:cNvSpPr>
            <a:spLocks noGrp="1"/>
          </p:cNvSpPr>
          <p:nvPr>
            <p:ph type="pic" sz="quarter" idx="12" hasCustomPrompt="1"/>
          </p:nvPr>
        </p:nvSpPr>
        <p:spPr>
          <a:xfrm>
            <a:off x="423782" y="416302"/>
            <a:ext cx="2768400" cy="498098"/>
          </a:xfrm>
        </p:spPr>
        <p:txBody>
          <a:bodyPr/>
          <a:lstStyle>
            <a:lvl1pPr>
              <a:defRPr/>
            </a:lvl1pPr>
          </a:lstStyle>
          <a:p>
            <a:r>
              <a:rPr lang="en-GB" dirty="0"/>
              <a:t>Logo</a:t>
            </a:r>
          </a:p>
        </p:txBody>
      </p:sp>
      <p:sp>
        <p:nvSpPr>
          <p:cNvPr id="15" name="Title 14">
            <a:extLst>
              <a:ext uri="{FF2B5EF4-FFF2-40B4-BE49-F238E27FC236}">
                <a16:creationId xmlns:a16="http://schemas.microsoft.com/office/drawing/2014/main" id="{2161BDC8-01AA-3863-8A7E-7F9717F6FCF4}"/>
              </a:ext>
            </a:extLst>
          </p:cNvPr>
          <p:cNvSpPr>
            <a:spLocks noGrp="1"/>
          </p:cNvSpPr>
          <p:nvPr>
            <p:ph type="title"/>
          </p:nvPr>
        </p:nvSpPr>
        <p:spPr>
          <a:xfrm>
            <a:off x="178250" y="2620652"/>
            <a:ext cx="7200000" cy="612742"/>
          </a:xfrm>
        </p:spPr>
        <p:txBody>
          <a:bodyPr lIns="0" tIns="36000" rIns="72000" bIns="36000" anchor="b" anchorCtr="0">
            <a:normAutofit/>
          </a:bodyPr>
          <a:lstStyle>
            <a:lvl1pPr>
              <a:defRPr sz="2200"/>
            </a:lvl1pPr>
          </a:lstStyle>
          <a:p>
            <a:r>
              <a:rPr lang="en-US"/>
              <a:t>Click to edit Master title style</a:t>
            </a:r>
            <a:endParaRPr lang="en-GB" dirty="0"/>
          </a:p>
        </p:txBody>
      </p:sp>
      <p:cxnSp>
        <p:nvCxnSpPr>
          <p:cNvPr id="20" name="Straight Connector 19">
            <a:extLst>
              <a:ext uri="{FF2B5EF4-FFF2-40B4-BE49-F238E27FC236}">
                <a16:creationId xmlns:a16="http://schemas.microsoft.com/office/drawing/2014/main" id="{92C7B21A-383D-A704-4648-6E6CD8C36F87}"/>
              </a:ext>
            </a:extLst>
          </p:cNvPr>
          <p:cNvCxnSpPr>
            <a:cxnSpLocks/>
          </p:cNvCxnSpPr>
          <p:nvPr userDrawn="1"/>
        </p:nvCxnSpPr>
        <p:spPr>
          <a:xfrm>
            <a:off x="178250" y="3292049"/>
            <a:ext cx="7200000" cy="0"/>
          </a:xfrm>
          <a:prstGeom prst="line">
            <a:avLst/>
          </a:prstGeom>
          <a:ln w="19050">
            <a:solidFill>
              <a:srgbClr val="000080"/>
            </a:solidFill>
          </a:ln>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365D2655-78A3-8557-8E7B-DED4C15DF3B8}"/>
              </a:ext>
            </a:extLst>
          </p:cNvPr>
          <p:cNvCxnSpPr>
            <a:cxnSpLocks/>
          </p:cNvCxnSpPr>
          <p:nvPr userDrawn="1"/>
        </p:nvCxnSpPr>
        <p:spPr>
          <a:xfrm>
            <a:off x="178250" y="10288306"/>
            <a:ext cx="7200000" cy="0"/>
          </a:xfrm>
          <a:prstGeom prst="line">
            <a:avLst/>
          </a:prstGeom>
          <a:ln w="19050">
            <a:solidFill>
              <a:srgbClr val="000080"/>
            </a:solidFill>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B469AFEF-96B6-6572-3D42-ABFA3A310035}"/>
              </a:ext>
            </a:extLst>
          </p:cNvPr>
          <p:cNvCxnSpPr>
            <a:cxnSpLocks/>
          </p:cNvCxnSpPr>
          <p:nvPr userDrawn="1"/>
        </p:nvCxnSpPr>
        <p:spPr>
          <a:xfrm flipH="1">
            <a:off x="4959164" y="3292049"/>
            <a:ext cx="26024" cy="6996257"/>
          </a:xfrm>
          <a:prstGeom prst="line">
            <a:avLst/>
          </a:prstGeom>
          <a:ln w="12700">
            <a:solidFill>
              <a:srgbClr val="000080"/>
            </a:solidFill>
          </a:ln>
        </p:spPr>
        <p:style>
          <a:lnRef idx="2">
            <a:schemeClr val="accent1"/>
          </a:lnRef>
          <a:fillRef idx="0">
            <a:schemeClr val="accent1"/>
          </a:fillRef>
          <a:effectRef idx="1">
            <a:schemeClr val="accent1"/>
          </a:effectRef>
          <a:fontRef idx="minor">
            <a:schemeClr val="tx1"/>
          </a:fontRef>
        </p:style>
      </p:cxnSp>
      <p:sp>
        <p:nvSpPr>
          <p:cNvPr id="30" name="Text Placeholder 29">
            <a:extLst>
              <a:ext uri="{FF2B5EF4-FFF2-40B4-BE49-F238E27FC236}">
                <a16:creationId xmlns:a16="http://schemas.microsoft.com/office/drawing/2014/main" id="{13E15B8F-56D3-2A37-1EC3-353468938896}"/>
              </a:ext>
            </a:extLst>
          </p:cNvPr>
          <p:cNvSpPr>
            <a:spLocks noGrp="1"/>
          </p:cNvSpPr>
          <p:nvPr>
            <p:ph type="body" sz="quarter" idx="15"/>
          </p:nvPr>
        </p:nvSpPr>
        <p:spPr>
          <a:xfrm>
            <a:off x="178250" y="3350705"/>
            <a:ext cx="4704835" cy="4559952"/>
          </a:xfrm>
        </p:spPr>
        <p:txBody>
          <a:bodyPr lIns="0" tIns="36000" rIns="72000" bIns="36000"/>
          <a:lstStyle>
            <a:lvl4pPr marL="171450" indent="-171450">
              <a:buFont typeface="Arial" panose="020B0604020202020204" pitchFamily="34" charset="0"/>
              <a:buChar char="•"/>
              <a:defRPr sz="1100"/>
            </a:lvl4pPr>
            <a:lvl5pPr marL="442913" indent="-17145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32" name="Text Placeholder 31">
            <a:extLst>
              <a:ext uri="{FF2B5EF4-FFF2-40B4-BE49-F238E27FC236}">
                <a16:creationId xmlns:a16="http://schemas.microsoft.com/office/drawing/2014/main" id="{9F0B1C2F-8AD5-3B85-4063-9847A16A1DDB}"/>
              </a:ext>
            </a:extLst>
          </p:cNvPr>
          <p:cNvSpPr>
            <a:spLocks noGrp="1"/>
          </p:cNvSpPr>
          <p:nvPr>
            <p:ph type="body" sz="quarter" idx="16"/>
          </p:nvPr>
        </p:nvSpPr>
        <p:spPr>
          <a:xfrm>
            <a:off x="5061267" y="3350703"/>
            <a:ext cx="2316983" cy="5340807"/>
          </a:xfrm>
        </p:spPr>
        <p:txBody>
          <a:bodyPr lIns="72000" rIns="72000"/>
          <a:lstStyle>
            <a:lvl4pPr marL="171450" indent="-171450">
              <a:buFont typeface="Arial" panose="020B0604020202020204" pitchFamily="34" charset="0"/>
              <a:buChar char="•"/>
              <a:defRPr sz="1100"/>
            </a:lvl4pPr>
            <a:lvl5pPr marL="442913" indent="-17145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 name="Text Placeholder 31">
            <a:extLst>
              <a:ext uri="{FF2B5EF4-FFF2-40B4-BE49-F238E27FC236}">
                <a16:creationId xmlns:a16="http://schemas.microsoft.com/office/drawing/2014/main" id="{880851A4-9BEF-4A0E-3656-691E304659B6}"/>
              </a:ext>
            </a:extLst>
          </p:cNvPr>
          <p:cNvSpPr>
            <a:spLocks noGrp="1"/>
          </p:cNvSpPr>
          <p:nvPr>
            <p:ph type="body" sz="quarter" idx="17"/>
          </p:nvPr>
        </p:nvSpPr>
        <p:spPr>
          <a:xfrm>
            <a:off x="5061267" y="8908330"/>
            <a:ext cx="2316983" cy="1281831"/>
          </a:xfrm>
        </p:spPr>
        <p:txBody>
          <a:bodyPr lIns="72000" rIns="72000"/>
          <a:lstStyle>
            <a:lvl4pPr marL="171450" indent="-171450">
              <a:buFont typeface="Arial" panose="020B0604020202020204" pitchFamily="34" charset="0"/>
              <a:buChar char="•"/>
              <a:defRPr sz="1100"/>
            </a:lvl4pPr>
            <a:lvl5pPr marL="442913" indent="-17145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Picture Placeholder 3">
            <a:extLst>
              <a:ext uri="{FF2B5EF4-FFF2-40B4-BE49-F238E27FC236}">
                <a16:creationId xmlns:a16="http://schemas.microsoft.com/office/drawing/2014/main" id="{E02BC5E9-F93B-383A-A951-D82313A3F47A}"/>
              </a:ext>
            </a:extLst>
          </p:cNvPr>
          <p:cNvSpPr>
            <a:spLocks noGrp="1"/>
          </p:cNvSpPr>
          <p:nvPr>
            <p:ph type="pic" sz="quarter" idx="18"/>
          </p:nvPr>
        </p:nvSpPr>
        <p:spPr>
          <a:xfrm>
            <a:off x="177800" y="8071162"/>
            <a:ext cx="4705350" cy="1634814"/>
          </a:xfrm>
        </p:spPr>
        <p:txBody>
          <a:bodyPr/>
          <a:lstStyle/>
          <a:p>
            <a:r>
              <a:rPr lang="en-US"/>
              <a:t>Click icon to add picture</a:t>
            </a:r>
            <a:endParaRPr lang="en-GB"/>
          </a:p>
        </p:txBody>
      </p:sp>
      <p:sp>
        <p:nvSpPr>
          <p:cNvPr id="5" name="Text Placeholder 31">
            <a:extLst>
              <a:ext uri="{FF2B5EF4-FFF2-40B4-BE49-F238E27FC236}">
                <a16:creationId xmlns:a16="http://schemas.microsoft.com/office/drawing/2014/main" id="{F37A4CA2-099A-84CF-56F5-80BCDED558B5}"/>
              </a:ext>
            </a:extLst>
          </p:cNvPr>
          <p:cNvSpPr>
            <a:spLocks noGrp="1"/>
          </p:cNvSpPr>
          <p:nvPr>
            <p:ph type="body" sz="quarter" idx="19" hasCustomPrompt="1"/>
          </p:nvPr>
        </p:nvSpPr>
        <p:spPr>
          <a:xfrm>
            <a:off x="177800" y="9784631"/>
            <a:ext cx="4781364" cy="445020"/>
          </a:xfrm>
        </p:spPr>
        <p:txBody>
          <a:bodyPr lIns="72000" rIns="72000">
            <a:noAutofit/>
          </a:bodyPr>
          <a:lstStyle>
            <a:lvl1pPr>
              <a:defRPr sz="1000" i="1">
                <a:solidFill>
                  <a:schemeClr val="tx1"/>
                </a:solidFill>
                <a:latin typeface="Imperial Sans Text Light" panose="020B0303020202020204" pitchFamily="34" charset="0"/>
              </a:defRPr>
            </a:lvl1pPr>
            <a:lvl2pPr>
              <a:defRPr sz="1000">
                <a:latin typeface="Imperial Sans Text Light" panose="020B0303020202020204" pitchFamily="34" charset="0"/>
              </a:defRPr>
            </a:lvl2pPr>
            <a:lvl3pPr>
              <a:defRPr sz="1000">
                <a:latin typeface="Imperial Sans Text Light" panose="020B0303020202020204" pitchFamily="34" charset="0"/>
              </a:defRPr>
            </a:lvl3pPr>
            <a:lvl4pPr marL="171450" indent="-171450">
              <a:buFont typeface="Arial" panose="020B0604020202020204" pitchFamily="34" charset="0"/>
              <a:buChar char="•"/>
              <a:defRPr sz="1000">
                <a:latin typeface="Imperial Sans Text Light" panose="020B0303020202020204" pitchFamily="34" charset="0"/>
              </a:defRPr>
            </a:lvl4pPr>
            <a:lvl5pPr marL="442913" indent="-171450">
              <a:buFont typeface="Arial" panose="020B0604020202020204" pitchFamily="34" charset="0"/>
              <a:buChar char="•"/>
              <a:defRPr sz="1000">
                <a:latin typeface="Imperial Sans Text Light" panose="020B0303020202020204" pitchFamily="34" charset="0"/>
              </a:defRPr>
            </a:lvl5pPr>
          </a:lstStyle>
          <a:p>
            <a:pPr lvl="0"/>
            <a:r>
              <a:rPr lang="en-US" dirty="0"/>
              <a:t>Caption</a:t>
            </a:r>
            <a:endParaRPr lang="en-GB" dirty="0"/>
          </a:p>
        </p:txBody>
      </p:sp>
    </p:spTree>
    <p:extLst>
      <p:ext uri="{BB962C8B-B14F-4D97-AF65-F5344CB8AC3E}">
        <p14:creationId xmlns:p14="http://schemas.microsoft.com/office/powerpoint/2010/main" val="38492770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Wider Margins Title Pag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5668EFEB-6DCA-A980-9CE3-17608EFDE420}"/>
              </a:ext>
            </a:extLst>
          </p:cNvPr>
          <p:cNvSpPr>
            <a:spLocks noGrp="1"/>
          </p:cNvSpPr>
          <p:nvPr>
            <p:ph type="pic" sz="quarter" idx="10" hasCustomPrompt="1"/>
          </p:nvPr>
        </p:nvSpPr>
        <p:spPr>
          <a:xfrm>
            <a:off x="0" y="0"/>
            <a:ext cx="7556500" cy="2520000"/>
          </a:xfrm>
        </p:spPr>
        <p:txBody>
          <a:bodyPr/>
          <a:lstStyle>
            <a:lvl1pPr>
              <a:defRPr/>
            </a:lvl1pPr>
          </a:lstStyle>
          <a:p>
            <a:r>
              <a:rPr lang="en-GB" dirty="0"/>
              <a:t>Insert picture</a:t>
            </a:r>
          </a:p>
        </p:txBody>
      </p:sp>
      <p:sp>
        <p:nvSpPr>
          <p:cNvPr id="12" name="Picture Placeholder 11">
            <a:extLst>
              <a:ext uri="{FF2B5EF4-FFF2-40B4-BE49-F238E27FC236}">
                <a16:creationId xmlns:a16="http://schemas.microsoft.com/office/drawing/2014/main" id="{B7D14A13-130E-10E0-685C-7EBC28554EE6}"/>
              </a:ext>
            </a:extLst>
          </p:cNvPr>
          <p:cNvSpPr>
            <a:spLocks noGrp="1" noChangeAspect="1"/>
          </p:cNvSpPr>
          <p:nvPr>
            <p:ph type="pic" sz="quarter" idx="12" hasCustomPrompt="1"/>
          </p:nvPr>
        </p:nvSpPr>
        <p:spPr>
          <a:xfrm>
            <a:off x="432000" y="432000"/>
            <a:ext cx="2401031" cy="432000"/>
          </a:xfrm>
        </p:spPr>
        <p:txBody>
          <a:bodyPr/>
          <a:lstStyle>
            <a:lvl1pPr>
              <a:defRPr/>
            </a:lvl1pPr>
          </a:lstStyle>
          <a:p>
            <a:r>
              <a:rPr lang="en-GB" dirty="0"/>
              <a:t>Logo</a:t>
            </a:r>
          </a:p>
        </p:txBody>
      </p:sp>
      <p:sp>
        <p:nvSpPr>
          <p:cNvPr id="15" name="Title 14">
            <a:extLst>
              <a:ext uri="{FF2B5EF4-FFF2-40B4-BE49-F238E27FC236}">
                <a16:creationId xmlns:a16="http://schemas.microsoft.com/office/drawing/2014/main" id="{2161BDC8-01AA-3863-8A7E-7F9717F6FCF4}"/>
              </a:ext>
            </a:extLst>
          </p:cNvPr>
          <p:cNvSpPr>
            <a:spLocks noGrp="1"/>
          </p:cNvSpPr>
          <p:nvPr>
            <p:ph type="title"/>
          </p:nvPr>
        </p:nvSpPr>
        <p:spPr>
          <a:xfrm>
            <a:off x="432000" y="2620652"/>
            <a:ext cx="6692400" cy="612742"/>
          </a:xfrm>
        </p:spPr>
        <p:txBody>
          <a:bodyPr lIns="0" tIns="36000" rIns="72000" bIns="36000" anchor="b" anchorCtr="0">
            <a:normAutofit/>
          </a:bodyPr>
          <a:lstStyle>
            <a:lvl1pPr>
              <a:defRPr sz="2200"/>
            </a:lvl1pPr>
          </a:lstStyle>
          <a:p>
            <a:r>
              <a:rPr lang="en-US"/>
              <a:t>Click to edit Master title style</a:t>
            </a:r>
            <a:endParaRPr lang="en-GB" dirty="0"/>
          </a:p>
        </p:txBody>
      </p:sp>
      <p:cxnSp>
        <p:nvCxnSpPr>
          <p:cNvPr id="20" name="Straight Connector 19">
            <a:extLst>
              <a:ext uri="{FF2B5EF4-FFF2-40B4-BE49-F238E27FC236}">
                <a16:creationId xmlns:a16="http://schemas.microsoft.com/office/drawing/2014/main" id="{92C7B21A-383D-A704-4648-6E6CD8C36F87}"/>
              </a:ext>
            </a:extLst>
          </p:cNvPr>
          <p:cNvCxnSpPr>
            <a:cxnSpLocks/>
          </p:cNvCxnSpPr>
          <p:nvPr userDrawn="1"/>
        </p:nvCxnSpPr>
        <p:spPr>
          <a:xfrm>
            <a:off x="432000" y="3292049"/>
            <a:ext cx="6692400" cy="0"/>
          </a:xfrm>
          <a:prstGeom prst="line">
            <a:avLst/>
          </a:prstGeom>
          <a:ln w="19050">
            <a:solidFill>
              <a:srgbClr val="000080"/>
            </a:solidFill>
          </a:ln>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365D2655-78A3-8557-8E7B-DED4C15DF3B8}"/>
              </a:ext>
            </a:extLst>
          </p:cNvPr>
          <p:cNvCxnSpPr>
            <a:cxnSpLocks/>
          </p:cNvCxnSpPr>
          <p:nvPr userDrawn="1"/>
        </p:nvCxnSpPr>
        <p:spPr>
          <a:xfrm>
            <a:off x="432000" y="10288306"/>
            <a:ext cx="6692400" cy="0"/>
          </a:xfrm>
          <a:prstGeom prst="line">
            <a:avLst/>
          </a:prstGeom>
          <a:ln w="19050">
            <a:solidFill>
              <a:srgbClr val="000080"/>
            </a:solidFill>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B469AFEF-96B6-6572-3D42-ABFA3A310035}"/>
              </a:ext>
            </a:extLst>
          </p:cNvPr>
          <p:cNvCxnSpPr>
            <a:cxnSpLocks/>
          </p:cNvCxnSpPr>
          <p:nvPr userDrawn="1"/>
        </p:nvCxnSpPr>
        <p:spPr>
          <a:xfrm flipH="1">
            <a:off x="4959164" y="3292049"/>
            <a:ext cx="26024" cy="6996257"/>
          </a:xfrm>
          <a:prstGeom prst="line">
            <a:avLst/>
          </a:prstGeom>
          <a:ln w="12700">
            <a:solidFill>
              <a:srgbClr val="000080"/>
            </a:solidFill>
          </a:ln>
        </p:spPr>
        <p:style>
          <a:lnRef idx="2">
            <a:schemeClr val="accent1"/>
          </a:lnRef>
          <a:fillRef idx="0">
            <a:schemeClr val="accent1"/>
          </a:fillRef>
          <a:effectRef idx="1">
            <a:schemeClr val="accent1"/>
          </a:effectRef>
          <a:fontRef idx="minor">
            <a:schemeClr val="tx1"/>
          </a:fontRef>
        </p:style>
      </p:cxnSp>
      <p:sp>
        <p:nvSpPr>
          <p:cNvPr id="30" name="Text Placeholder 29">
            <a:extLst>
              <a:ext uri="{FF2B5EF4-FFF2-40B4-BE49-F238E27FC236}">
                <a16:creationId xmlns:a16="http://schemas.microsoft.com/office/drawing/2014/main" id="{13E15B8F-56D3-2A37-1EC3-353468938896}"/>
              </a:ext>
            </a:extLst>
          </p:cNvPr>
          <p:cNvSpPr>
            <a:spLocks noGrp="1"/>
          </p:cNvSpPr>
          <p:nvPr>
            <p:ph type="body" sz="quarter" idx="15"/>
          </p:nvPr>
        </p:nvSpPr>
        <p:spPr>
          <a:xfrm>
            <a:off x="432000" y="3350704"/>
            <a:ext cx="4451085" cy="6839457"/>
          </a:xfrm>
        </p:spPr>
        <p:txBody>
          <a:bodyPr lIns="0" tIns="36000" rIns="72000" bIns="36000"/>
          <a:lstStyle>
            <a:lvl4pPr marL="171450" indent="-171450">
              <a:buFont typeface="Arial" panose="020B0604020202020204" pitchFamily="34" charset="0"/>
              <a:buChar char="•"/>
              <a:defRPr sz="1100"/>
            </a:lvl4pPr>
            <a:lvl5pPr marL="442913" indent="-17145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32" name="Text Placeholder 31">
            <a:extLst>
              <a:ext uri="{FF2B5EF4-FFF2-40B4-BE49-F238E27FC236}">
                <a16:creationId xmlns:a16="http://schemas.microsoft.com/office/drawing/2014/main" id="{9F0B1C2F-8AD5-3B85-4063-9847A16A1DDB}"/>
              </a:ext>
            </a:extLst>
          </p:cNvPr>
          <p:cNvSpPr>
            <a:spLocks noGrp="1"/>
          </p:cNvSpPr>
          <p:nvPr>
            <p:ph type="body" sz="quarter" idx="16"/>
          </p:nvPr>
        </p:nvSpPr>
        <p:spPr>
          <a:xfrm>
            <a:off x="5061267" y="3350703"/>
            <a:ext cx="2063133" cy="5340807"/>
          </a:xfrm>
        </p:spPr>
        <p:txBody>
          <a:bodyPr lIns="72000" rIns="72000"/>
          <a:lstStyle>
            <a:lvl4pPr marL="171450" indent="-171450">
              <a:buFont typeface="Arial" panose="020B0604020202020204" pitchFamily="34" charset="0"/>
              <a:buChar char="•"/>
              <a:defRPr sz="1100"/>
            </a:lvl4pPr>
            <a:lvl5pPr marL="442913" indent="-17145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 name="Text Placeholder 31">
            <a:extLst>
              <a:ext uri="{FF2B5EF4-FFF2-40B4-BE49-F238E27FC236}">
                <a16:creationId xmlns:a16="http://schemas.microsoft.com/office/drawing/2014/main" id="{880851A4-9BEF-4A0E-3656-691E304659B6}"/>
              </a:ext>
            </a:extLst>
          </p:cNvPr>
          <p:cNvSpPr>
            <a:spLocks noGrp="1"/>
          </p:cNvSpPr>
          <p:nvPr>
            <p:ph type="body" sz="quarter" idx="17"/>
          </p:nvPr>
        </p:nvSpPr>
        <p:spPr>
          <a:xfrm>
            <a:off x="5061267" y="8908330"/>
            <a:ext cx="2063133" cy="1281831"/>
          </a:xfrm>
        </p:spPr>
        <p:txBody>
          <a:bodyPr lIns="72000" rIns="72000"/>
          <a:lstStyle>
            <a:lvl4pPr marL="171450" indent="-171450">
              <a:buFont typeface="Arial" panose="020B0604020202020204" pitchFamily="34" charset="0"/>
              <a:buChar char="•"/>
              <a:defRPr sz="1100"/>
            </a:lvl4pPr>
            <a:lvl5pPr marL="442913" indent="-17145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21457125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ig Logo Title Pag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5668EFEB-6DCA-A980-9CE3-17608EFDE420}"/>
              </a:ext>
            </a:extLst>
          </p:cNvPr>
          <p:cNvSpPr>
            <a:spLocks noGrp="1"/>
          </p:cNvSpPr>
          <p:nvPr>
            <p:ph type="pic" sz="quarter" idx="10" hasCustomPrompt="1"/>
          </p:nvPr>
        </p:nvSpPr>
        <p:spPr>
          <a:xfrm>
            <a:off x="0" y="0"/>
            <a:ext cx="7556500" cy="2520000"/>
          </a:xfrm>
        </p:spPr>
        <p:txBody>
          <a:bodyPr/>
          <a:lstStyle>
            <a:lvl1pPr>
              <a:defRPr/>
            </a:lvl1pPr>
          </a:lstStyle>
          <a:p>
            <a:r>
              <a:rPr lang="en-GB" dirty="0"/>
              <a:t>Insert picture</a:t>
            </a:r>
          </a:p>
        </p:txBody>
      </p:sp>
      <p:sp>
        <p:nvSpPr>
          <p:cNvPr id="12" name="Picture Placeholder 11">
            <a:extLst>
              <a:ext uri="{FF2B5EF4-FFF2-40B4-BE49-F238E27FC236}">
                <a16:creationId xmlns:a16="http://schemas.microsoft.com/office/drawing/2014/main" id="{B7D14A13-130E-10E0-685C-7EBC28554EE6}"/>
              </a:ext>
            </a:extLst>
          </p:cNvPr>
          <p:cNvSpPr>
            <a:spLocks noGrp="1"/>
          </p:cNvSpPr>
          <p:nvPr>
            <p:ph type="pic" sz="quarter" idx="12" hasCustomPrompt="1"/>
          </p:nvPr>
        </p:nvSpPr>
        <p:spPr>
          <a:xfrm>
            <a:off x="180000" y="180000"/>
            <a:ext cx="7200000" cy="1298198"/>
          </a:xfrm>
        </p:spPr>
        <p:txBody>
          <a:bodyPr/>
          <a:lstStyle>
            <a:lvl1pPr>
              <a:defRPr/>
            </a:lvl1pPr>
          </a:lstStyle>
          <a:p>
            <a:r>
              <a:rPr lang="en-GB" dirty="0"/>
              <a:t>Logo</a:t>
            </a:r>
          </a:p>
        </p:txBody>
      </p:sp>
      <p:sp>
        <p:nvSpPr>
          <p:cNvPr id="15" name="Title 14">
            <a:extLst>
              <a:ext uri="{FF2B5EF4-FFF2-40B4-BE49-F238E27FC236}">
                <a16:creationId xmlns:a16="http://schemas.microsoft.com/office/drawing/2014/main" id="{2161BDC8-01AA-3863-8A7E-7F9717F6FCF4}"/>
              </a:ext>
            </a:extLst>
          </p:cNvPr>
          <p:cNvSpPr>
            <a:spLocks noGrp="1"/>
          </p:cNvSpPr>
          <p:nvPr>
            <p:ph type="title"/>
          </p:nvPr>
        </p:nvSpPr>
        <p:spPr>
          <a:xfrm>
            <a:off x="178250" y="2620652"/>
            <a:ext cx="7200000" cy="612742"/>
          </a:xfrm>
        </p:spPr>
        <p:txBody>
          <a:bodyPr lIns="0" tIns="36000" rIns="72000" bIns="36000" anchor="b" anchorCtr="0">
            <a:normAutofit/>
          </a:bodyPr>
          <a:lstStyle>
            <a:lvl1pPr>
              <a:defRPr sz="2200"/>
            </a:lvl1pPr>
          </a:lstStyle>
          <a:p>
            <a:r>
              <a:rPr lang="en-US"/>
              <a:t>Click to edit Master title style</a:t>
            </a:r>
            <a:endParaRPr lang="en-GB" dirty="0"/>
          </a:p>
        </p:txBody>
      </p:sp>
      <p:cxnSp>
        <p:nvCxnSpPr>
          <p:cNvPr id="20" name="Straight Connector 19">
            <a:extLst>
              <a:ext uri="{FF2B5EF4-FFF2-40B4-BE49-F238E27FC236}">
                <a16:creationId xmlns:a16="http://schemas.microsoft.com/office/drawing/2014/main" id="{92C7B21A-383D-A704-4648-6E6CD8C36F87}"/>
              </a:ext>
            </a:extLst>
          </p:cNvPr>
          <p:cNvCxnSpPr>
            <a:cxnSpLocks/>
          </p:cNvCxnSpPr>
          <p:nvPr userDrawn="1"/>
        </p:nvCxnSpPr>
        <p:spPr>
          <a:xfrm>
            <a:off x="178250" y="3292049"/>
            <a:ext cx="7200000" cy="0"/>
          </a:xfrm>
          <a:prstGeom prst="line">
            <a:avLst/>
          </a:prstGeom>
          <a:ln w="19050">
            <a:solidFill>
              <a:srgbClr val="000080"/>
            </a:solidFill>
          </a:ln>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365D2655-78A3-8557-8E7B-DED4C15DF3B8}"/>
              </a:ext>
            </a:extLst>
          </p:cNvPr>
          <p:cNvCxnSpPr>
            <a:cxnSpLocks/>
          </p:cNvCxnSpPr>
          <p:nvPr userDrawn="1"/>
        </p:nvCxnSpPr>
        <p:spPr>
          <a:xfrm>
            <a:off x="178250" y="10288306"/>
            <a:ext cx="7200000" cy="0"/>
          </a:xfrm>
          <a:prstGeom prst="line">
            <a:avLst/>
          </a:prstGeom>
          <a:ln w="19050">
            <a:solidFill>
              <a:srgbClr val="000080"/>
            </a:solidFill>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B469AFEF-96B6-6572-3D42-ABFA3A310035}"/>
              </a:ext>
            </a:extLst>
          </p:cNvPr>
          <p:cNvCxnSpPr>
            <a:cxnSpLocks/>
          </p:cNvCxnSpPr>
          <p:nvPr userDrawn="1"/>
        </p:nvCxnSpPr>
        <p:spPr>
          <a:xfrm flipH="1">
            <a:off x="4959164" y="3292049"/>
            <a:ext cx="26024" cy="6996257"/>
          </a:xfrm>
          <a:prstGeom prst="line">
            <a:avLst/>
          </a:prstGeom>
          <a:ln w="12700">
            <a:solidFill>
              <a:srgbClr val="000080"/>
            </a:solidFill>
          </a:ln>
        </p:spPr>
        <p:style>
          <a:lnRef idx="2">
            <a:schemeClr val="accent1"/>
          </a:lnRef>
          <a:fillRef idx="0">
            <a:schemeClr val="accent1"/>
          </a:fillRef>
          <a:effectRef idx="1">
            <a:schemeClr val="accent1"/>
          </a:effectRef>
          <a:fontRef idx="minor">
            <a:schemeClr val="tx1"/>
          </a:fontRef>
        </p:style>
      </p:cxnSp>
      <p:sp>
        <p:nvSpPr>
          <p:cNvPr id="30" name="Text Placeholder 29">
            <a:extLst>
              <a:ext uri="{FF2B5EF4-FFF2-40B4-BE49-F238E27FC236}">
                <a16:creationId xmlns:a16="http://schemas.microsoft.com/office/drawing/2014/main" id="{13E15B8F-56D3-2A37-1EC3-353468938896}"/>
              </a:ext>
            </a:extLst>
          </p:cNvPr>
          <p:cNvSpPr>
            <a:spLocks noGrp="1"/>
          </p:cNvSpPr>
          <p:nvPr>
            <p:ph type="body" sz="quarter" idx="15"/>
          </p:nvPr>
        </p:nvSpPr>
        <p:spPr>
          <a:xfrm>
            <a:off x="178250" y="3350704"/>
            <a:ext cx="4704835" cy="6839457"/>
          </a:xfrm>
        </p:spPr>
        <p:txBody>
          <a:bodyPr lIns="0" tIns="36000" rIns="72000" bIns="36000"/>
          <a:lstStyle>
            <a:lvl4pPr marL="171450" indent="-171450">
              <a:buFont typeface="Arial" panose="020B0604020202020204" pitchFamily="34" charset="0"/>
              <a:buChar char="•"/>
              <a:defRPr sz="1100"/>
            </a:lvl4pPr>
            <a:lvl5pPr marL="442913" indent="-17145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32" name="Text Placeholder 31">
            <a:extLst>
              <a:ext uri="{FF2B5EF4-FFF2-40B4-BE49-F238E27FC236}">
                <a16:creationId xmlns:a16="http://schemas.microsoft.com/office/drawing/2014/main" id="{9F0B1C2F-8AD5-3B85-4063-9847A16A1DDB}"/>
              </a:ext>
            </a:extLst>
          </p:cNvPr>
          <p:cNvSpPr>
            <a:spLocks noGrp="1"/>
          </p:cNvSpPr>
          <p:nvPr>
            <p:ph type="body" sz="quarter" idx="16"/>
          </p:nvPr>
        </p:nvSpPr>
        <p:spPr>
          <a:xfrm>
            <a:off x="5061267" y="3350703"/>
            <a:ext cx="2316983" cy="5340807"/>
          </a:xfrm>
        </p:spPr>
        <p:txBody>
          <a:bodyPr lIns="72000" rIns="72000"/>
          <a:lstStyle>
            <a:lvl4pPr marL="171450" indent="-171450">
              <a:buFont typeface="Arial" panose="020B0604020202020204" pitchFamily="34" charset="0"/>
              <a:buChar char="•"/>
              <a:defRPr sz="1100"/>
            </a:lvl4pPr>
            <a:lvl5pPr marL="442913" indent="-17145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 name="Text Placeholder 31">
            <a:extLst>
              <a:ext uri="{FF2B5EF4-FFF2-40B4-BE49-F238E27FC236}">
                <a16:creationId xmlns:a16="http://schemas.microsoft.com/office/drawing/2014/main" id="{880851A4-9BEF-4A0E-3656-691E304659B6}"/>
              </a:ext>
            </a:extLst>
          </p:cNvPr>
          <p:cNvSpPr>
            <a:spLocks noGrp="1"/>
          </p:cNvSpPr>
          <p:nvPr>
            <p:ph type="body" sz="quarter" idx="17"/>
          </p:nvPr>
        </p:nvSpPr>
        <p:spPr>
          <a:xfrm>
            <a:off x="5061267" y="8908330"/>
            <a:ext cx="2316983" cy="1281831"/>
          </a:xfrm>
        </p:spPr>
        <p:txBody>
          <a:bodyPr lIns="72000" rIns="72000"/>
          <a:lstStyle>
            <a:lvl4pPr marL="171450" indent="-171450">
              <a:buFont typeface="Arial" panose="020B0604020202020204" pitchFamily="34" charset="0"/>
              <a:buChar char="•"/>
              <a:defRPr sz="1100"/>
            </a:lvl4pPr>
            <a:lvl5pPr marL="442913" indent="-17145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7288160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ond page">
    <p:spTree>
      <p:nvGrpSpPr>
        <p:cNvPr id="1" name=""/>
        <p:cNvGrpSpPr/>
        <p:nvPr/>
      </p:nvGrpSpPr>
      <p:grpSpPr>
        <a:xfrm>
          <a:off x="0" y="0"/>
          <a:ext cx="0" cy="0"/>
          <a:chOff x="0" y="0"/>
          <a:chExt cx="0" cy="0"/>
        </a:xfrm>
      </p:grpSpPr>
      <p:sp>
        <p:nvSpPr>
          <p:cNvPr id="12" name="Picture Placeholder 11">
            <a:extLst>
              <a:ext uri="{FF2B5EF4-FFF2-40B4-BE49-F238E27FC236}">
                <a16:creationId xmlns:a16="http://schemas.microsoft.com/office/drawing/2014/main" id="{B7D14A13-130E-10E0-685C-7EBC28554EE6}"/>
              </a:ext>
            </a:extLst>
          </p:cNvPr>
          <p:cNvSpPr>
            <a:spLocks noGrp="1"/>
          </p:cNvSpPr>
          <p:nvPr>
            <p:ph type="pic" sz="quarter" idx="12" hasCustomPrompt="1"/>
          </p:nvPr>
        </p:nvSpPr>
        <p:spPr>
          <a:xfrm>
            <a:off x="423782" y="416302"/>
            <a:ext cx="2768400" cy="498098"/>
          </a:xfrm>
        </p:spPr>
        <p:txBody>
          <a:bodyPr/>
          <a:lstStyle>
            <a:lvl1pPr>
              <a:defRPr/>
            </a:lvl1pPr>
          </a:lstStyle>
          <a:p>
            <a:r>
              <a:rPr lang="en-GB" dirty="0"/>
              <a:t>Logo</a:t>
            </a:r>
          </a:p>
        </p:txBody>
      </p:sp>
      <p:cxnSp>
        <p:nvCxnSpPr>
          <p:cNvPr id="20" name="Straight Connector 19">
            <a:extLst>
              <a:ext uri="{FF2B5EF4-FFF2-40B4-BE49-F238E27FC236}">
                <a16:creationId xmlns:a16="http://schemas.microsoft.com/office/drawing/2014/main" id="{92C7B21A-383D-A704-4648-6E6CD8C36F87}"/>
              </a:ext>
            </a:extLst>
          </p:cNvPr>
          <p:cNvCxnSpPr>
            <a:cxnSpLocks/>
          </p:cNvCxnSpPr>
          <p:nvPr userDrawn="1"/>
        </p:nvCxnSpPr>
        <p:spPr>
          <a:xfrm>
            <a:off x="178250" y="1913969"/>
            <a:ext cx="7200000" cy="0"/>
          </a:xfrm>
          <a:prstGeom prst="line">
            <a:avLst/>
          </a:prstGeom>
          <a:ln w="19050">
            <a:solidFill>
              <a:srgbClr val="000080"/>
            </a:solidFill>
          </a:ln>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365D2655-78A3-8557-8E7B-DED4C15DF3B8}"/>
              </a:ext>
            </a:extLst>
          </p:cNvPr>
          <p:cNvCxnSpPr>
            <a:cxnSpLocks/>
          </p:cNvCxnSpPr>
          <p:nvPr userDrawn="1"/>
        </p:nvCxnSpPr>
        <p:spPr>
          <a:xfrm>
            <a:off x="178250" y="10288306"/>
            <a:ext cx="7200000" cy="0"/>
          </a:xfrm>
          <a:prstGeom prst="line">
            <a:avLst/>
          </a:prstGeom>
          <a:ln w="19050">
            <a:solidFill>
              <a:srgbClr val="000080"/>
            </a:solidFill>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B469AFEF-96B6-6572-3D42-ABFA3A310035}"/>
              </a:ext>
            </a:extLst>
          </p:cNvPr>
          <p:cNvCxnSpPr>
            <a:cxnSpLocks/>
          </p:cNvCxnSpPr>
          <p:nvPr userDrawn="1"/>
        </p:nvCxnSpPr>
        <p:spPr>
          <a:xfrm>
            <a:off x="6919939" y="1913969"/>
            <a:ext cx="0" cy="8374337"/>
          </a:xfrm>
          <a:prstGeom prst="line">
            <a:avLst/>
          </a:prstGeom>
          <a:ln w="12700">
            <a:solidFill>
              <a:srgbClr val="000080"/>
            </a:solidFill>
          </a:ln>
        </p:spPr>
        <p:style>
          <a:lnRef idx="2">
            <a:schemeClr val="accent1"/>
          </a:lnRef>
          <a:fillRef idx="0">
            <a:schemeClr val="accent1"/>
          </a:fillRef>
          <a:effectRef idx="1">
            <a:schemeClr val="accent1"/>
          </a:effectRef>
          <a:fontRef idx="minor">
            <a:schemeClr val="tx1"/>
          </a:fontRef>
        </p:style>
      </p:cxnSp>
      <p:sp>
        <p:nvSpPr>
          <p:cNvPr id="30" name="Text Placeholder 29">
            <a:extLst>
              <a:ext uri="{FF2B5EF4-FFF2-40B4-BE49-F238E27FC236}">
                <a16:creationId xmlns:a16="http://schemas.microsoft.com/office/drawing/2014/main" id="{13E15B8F-56D3-2A37-1EC3-353468938896}"/>
              </a:ext>
            </a:extLst>
          </p:cNvPr>
          <p:cNvSpPr>
            <a:spLocks noGrp="1"/>
          </p:cNvSpPr>
          <p:nvPr>
            <p:ph type="body" sz="quarter" idx="15"/>
          </p:nvPr>
        </p:nvSpPr>
        <p:spPr>
          <a:xfrm>
            <a:off x="178250" y="2013770"/>
            <a:ext cx="6627901" cy="8176392"/>
          </a:xfrm>
        </p:spPr>
        <p:txBody>
          <a:bodyPr lIns="0" tIns="36000" rIns="72000" bIns="36000"/>
          <a:lstStyle>
            <a:lvl4pPr marL="171450" indent="-171450">
              <a:buFont typeface="Arial" panose="020B0604020202020204" pitchFamily="34" charset="0"/>
              <a:buChar char="•"/>
              <a:defRPr sz="1100"/>
            </a:lvl4pPr>
            <a:lvl5pPr marL="442913" indent="-17145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Title 14">
            <a:extLst>
              <a:ext uri="{FF2B5EF4-FFF2-40B4-BE49-F238E27FC236}">
                <a16:creationId xmlns:a16="http://schemas.microsoft.com/office/drawing/2014/main" id="{871D10A4-A015-5388-8864-44A020587FFB}"/>
              </a:ext>
            </a:extLst>
          </p:cNvPr>
          <p:cNvSpPr>
            <a:spLocks noGrp="1"/>
          </p:cNvSpPr>
          <p:nvPr>
            <p:ph type="title"/>
          </p:nvPr>
        </p:nvSpPr>
        <p:spPr>
          <a:xfrm>
            <a:off x="178250" y="1201427"/>
            <a:ext cx="7200000" cy="612742"/>
          </a:xfrm>
        </p:spPr>
        <p:txBody>
          <a:bodyPr lIns="0" tIns="36000" rIns="72000" bIns="36000" anchor="b" anchorCtr="0">
            <a:normAutofit/>
          </a:bodyPr>
          <a:lstStyle>
            <a:lvl1pPr>
              <a:defRPr sz="2200"/>
            </a:lvl1pPr>
          </a:lstStyle>
          <a:p>
            <a:r>
              <a:rPr lang="en-US"/>
              <a:t>Click to edit Master title style</a:t>
            </a:r>
            <a:endParaRPr lang="en-GB" dirty="0"/>
          </a:p>
        </p:txBody>
      </p:sp>
    </p:spTree>
    <p:extLst>
      <p:ext uri="{BB962C8B-B14F-4D97-AF65-F5344CB8AC3E}">
        <p14:creationId xmlns:p14="http://schemas.microsoft.com/office/powerpoint/2010/main" val="7080509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ig Logo Second Page">
    <p:spTree>
      <p:nvGrpSpPr>
        <p:cNvPr id="1" name=""/>
        <p:cNvGrpSpPr/>
        <p:nvPr/>
      </p:nvGrpSpPr>
      <p:grpSpPr>
        <a:xfrm>
          <a:off x="0" y="0"/>
          <a:ext cx="0" cy="0"/>
          <a:chOff x="0" y="0"/>
          <a:chExt cx="0" cy="0"/>
        </a:xfrm>
      </p:grpSpPr>
      <p:sp>
        <p:nvSpPr>
          <p:cNvPr id="12" name="Picture Placeholder 11">
            <a:extLst>
              <a:ext uri="{FF2B5EF4-FFF2-40B4-BE49-F238E27FC236}">
                <a16:creationId xmlns:a16="http://schemas.microsoft.com/office/drawing/2014/main" id="{B7D14A13-130E-10E0-685C-7EBC28554EE6}"/>
              </a:ext>
            </a:extLst>
          </p:cNvPr>
          <p:cNvSpPr>
            <a:spLocks noGrp="1" noChangeAspect="1"/>
          </p:cNvSpPr>
          <p:nvPr>
            <p:ph type="pic" sz="quarter" idx="12" hasCustomPrompt="1"/>
          </p:nvPr>
        </p:nvSpPr>
        <p:spPr>
          <a:xfrm>
            <a:off x="178250" y="179975"/>
            <a:ext cx="7200000" cy="1295443"/>
          </a:xfrm>
        </p:spPr>
        <p:txBody>
          <a:bodyPr/>
          <a:lstStyle>
            <a:lvl1pPr>
              <a:defRPr/>
            </a:lvl1pPr>
          </a:lstStyle>
          <a:p>
            <a:r>
              <a:rPr lang="en-GB" dirty="0"/>
              <a:t>Logo</a:t>
            </a:r>
          </a:p>
        </p:txBody>
      </p:sp>
      <p:cxnSp>
        <p:nvCxnSpPr>
          <p:cNvPr id="20" name="Straight Connector 19">
            <a:extLst>
              <a:ext uri="{FF2B5EF4-FFF2-40B4-BE49-F238E27FC236}">
                <a16:creationId xmlns:a16="http://schemas.microsoft.com/office/drawing/2014/main" id="{92C7B21A-383D-A704-4648-6E6CD8C36F87}"/>
              </a:ext>
            </a:extLst>
          </p:cNvPr>
          <p:cNvCxnSpPr>
            <a:cxnSpLocks/>
          </p:cNvCxnSpPr>
          <p:nvPr userDrawn="1"/>
        </p:nvCxnSpPr>
        <p:spPr>
          <a:xfrm>
            <a:off x="178250" y="1913969"/>
            <a:ext cx="7200000" cy="0"/>
          </a:xfrm>
          <a:prstGeom prst="line">
            <a:avLst/>
          </a:prstGeom>
          <a:ln w="19050">
            <a:solidFill>
              <a:srgbClr val="000080"/>
            </a:solidFill>
          </a:ln>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365D2655-78A3-8557-8E7B-DED4C15DF3B8}"/>
              </a:ext>
            </a:extLst>
          </p:cNvPr>
          <p:cNvCxnSpPr>
            <a:cxnSpLocks/>
          </p:cNvCxnSpPr>
          <p:nvPr userDrawn="1"/>
        </p:nvCxnSpPr>
        <p:spPr>
          <a:xfrm>
            <a:off x="178250" y="10288306"/>
            <a:ext cx="7200000" cy="0"/>
          </a:xfrm>
          <a:prstGeom prst="line">
            <a:avLst/>
          </a:prstGeom>
          <a:ln w="19050">
            <a:solidFill>
              <a:srgbClr val="000080"/>
            </a:solidFill>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B469AFEF-96B6-6572-3D42-ABFA3A310035}"/>
              </a:ext>
            </a:extLst>
          </p:cNvPr>
          <p:cNvCxnSpPr>
            <a:cxnSpLocks/>
          </p:cNvCxnSpPr>
          <p:nvPr userDrawn="1"/>
        </p:nvCxnSpPr>
        <p:spPr>
          <a:xfrm>
            <a:off x="6919939" y="1913969"/>
            <a:ext cx="0" cy="8374337"/>
          </a:xfrm>
          <a:prstGeom prst="line">
            <a:avLst/>
          </a:prstGeom>
          <a:ln w="12700">
            <a:solidFill>
              <a:srgbClr val="000080"/>
            </a:solidFill>
          </a:ln>
        </p:spPr>
        <p:style>
          <a:lnRef idx="2">
            <a:schemeClr val="accent1"/>
          </a:lnRef>
          <a:fillRef idx="0">
            <a:schemeClr val="accent1"/>
          </a:fillRef>
          <a:effectRef idx="1">
            <a:schemeClr val="accent1"/>
          </a:effectRef>
          <a:fontRef idx="minor">
            <a:schemeClr val="tx1"/>
          </a:fontRef>
        </p:style>
      </p:cxnSp>
      <p:sp>
        <p:nvSpPr>
          <p:cNvPr id="30" name="Text Placeholder 29">
            <a:extLst>
              <a:ext uri="{FF2B5EF4-FFF2-40B4-BE49-F238E27FC236}">
                <a16:creationId xmlns:a16="http://schemas.microsoft.com/office/drawing/2014/main" id="{13E15B8F-56D3-2A37-1EC3-353468938896}"/>
              </a:ext>
            </a:extLst>
          </p:cNvPr>
          <p:cNvSpPr>
            <a:spLocks noGrp="1"/>
          </p:cNvSpPr>
          <p:nvPr>
            <p:ph type="body" sz="quarter" idx="15"/>
          </p:nvPr>
        </p:nvSpPr>
        <p:spPr>
          <a:xfrm>
            <a:off x="178250" y="2013770"/>
            <a:ext cx="6627901" cy="8176392"/>
          </a:xfrm>
        </p:spPr>
        <p:txBody>
          <a:bodyPr lIns="0" tIns="36000" rIns="72000" bIns="36000"/>
          <a:lstStyle>
            <a:lvl4pPr marL="171450" indent="-171450">
              <a:buFont typeface="Arial" panose="020B0604020202020204" pitchFamily="34" charset="0"/>
              <a:buChar char="•"/>
              <a:defRPr sz="1100"/>
            </a:lvl4pPr>
            <a:lvl5pPr marL="442913" indent="-17145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Title 14">
            <a:extLst>
              <a:ext uri="{FF2B5EF4-FFF2-40B4-BE49-F238E27FC236}">
                <a16:creationId xmlns:a16="http://schemas.microsoft.com/office/drawing/2014/main" id="{871D10A4-A015-5388-8864-44A020587FFB}"/>
              </a:ext>
            </a:extLst>
          </p:cNvPr>
          <p:cNvSpPr>
            <a:spLocks noGrp="1"/>
          </p:cNvSpPr>
          <p:nvPr>
            <p:ph type="title"/>
          </p:nvPr>
        </p:nvSpPr>
        <p:spPr>
          <a:xfrm>
            <a:off x="178250" y="1201427"/>
            <a:ext cx="7200000" cy="612742"/>
          </a:xfrm>
        </p:spPr>
        <p:txBody>
          <a:bodyPr lIns="0" tIns="36000" rIns="72000" bIns="36000" anchor="b" anchorCtr="0">
            <a:normAutofit/>
          </a:bodyPr>
          <a:lstStyle>
            <a:lvl1pPr>
              <a:defRPr sz="2200"/>
            </a:lvl1pPr>
          </a:lstStyle>
          <a:p>
            <a:r>
              <a:rPr lang="en-US"/>
              <a:t>Click to edit Master title style</a:t>
            </a:r>
            <a:endParaRPr lang="en-GB" dirty="0"/>
          </a:p>
        </p:txBody>
      </p:sp>
    </p:spTree>
    <p:extLst>
      <p:ext uri="{BB962C8B-B14F-4D97-AF65-F5344CB8AC3E}">
        <p14:creationId xmlns:p14="http://schemas.microsoft.com/office/powerpoint/2010/main" val="37064656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Wide Margins Second Page">
    <p:spTree>
      <p:nvGrpSpPr>
        <p:cNvPr id="1" name=""/>
        <p:cNvGrpSpPr/>
        <p:nvPr/>
      </p:nvGrpSpPr>
      <p:grpSpPr>
        <a:xfrm>
          <a:off x="0" y="0"/>
          <a:ext cx="0" cy="0"/>
          <a:chOff x="0" y="0"/>
          <a:chExt cx="0" cy="0"/>
        </a:xfrm>
      </p:grpSpPr>
      <p:cxnSp>
        <p:nvCxnSpPr>
          <p:cNvPr id="20" name="Straight Connector 19">
            <a:extLst>
              <a:ext uri="{FF2B5EF4-FFF2-40B4-BE49-F238E27FC236}">
                <a16:creationId xmlns:a16="http://schemas.microsoft.com/office/drawing/2014/main" id="{92C7B21A-383D-A704-4648-6E6CD8C36F87}"/>
              </a:ext>
            </a:extLst>
          </p:cNvPr>
          <p:cNvCxnSpPr>
            <a:cxnSpLocks/>
          </p:cNvCxnSpPr>
          <p:nvPr userDrawn="1"/>
        </p:nvCxnSpPr>
        <p:spPr>
          <a:xfrm>
            <a:off x="432000" y="1913969"/>
            <a:ext cx="6692400" cy="0"/>
          </a:xfrm>
          <a:prstGeom prst="line">
            <a:avLst/>
          </a:prstGeom>
          <a:ln w="19050">
            <a:solidFill>
              <a:srgbClr val="000080"/>
            </a:solidFill>
          </a:ln>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365D2655-78A3-8557-8E7B-DED4C15DF3B8}"/>
              </a:ext>
            </a:extLst>
          </p:cNvPr>
          <p:cNvCxnSpPr>
            <a:cxnSpLocks/>
          </p:cNvCxnSpPr>
          <p:nvPr userDrawn="1"/>
        </p:nvCxnSpPr>
        <p:spPr>
          <a:xfrm>
            <a:off x="432000" y="10288306"/>
            <a:ext cx="6692400" cy="0"/>
          </a:xfrm>
          <a:prstGeom prst="line">
            <a:avLst/>
          </a:prstGeom>
          <a:ln w="19050">
            <a:solidFill>
              <a:srgbClr val="000080"/>
            </a:solidFill>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B469AFEF-96B6-6572-3D42-ABFA3A310035}"/>
              </a:ext>
            </a:extLst>
          </p:cNvPr>
          <p:cNvCxnSpPr>
            <a:cxnSpLocks/>
          </p:cNvCxnSpPr>
          <p:nvPr userDrawn="1"/>
        </p:nvCxnSpPr>
        <p:spPr>
          <a:xfrm>
            <a:off x="6919939" y="1913969"/>
            <a:ext cx="0" cy="8374337"/>
          </a:xfrm>
          <a:prstGeom prst="line">
            <a:avLst/>
          </a:prstGeom>
          <a:ln w="12700">
            <a:solidFill>
              <a:srgbClr val="000080"/>
            </a:solidFill>
          </a:ln>
        </p:spPr>
        <p:style>
          <a:lnRef idx="2">
            <a:schemeClr val="accent1"/>
          </a:lnRef>
          <a:fillRef idx="0">
            <a:schemeClr val="accent1"/>
          </a:fillRef>
          <a:effectRef idx="1">
            <a:schemeClr val="accent1"/>
          </a:effectRef>
          <a:fontRef idx="minor">
            <a:schemeClr val="tx1"/>
          </a:fontRef>
        </p:style>
      </p:cxnSp>
      <p:sp>
        <p:nvSpPr>
          <p:cNvPr id="30" name="Text Placeholder 29">
            <a:extLst>
              <a:ext uri="{FF2B5EF4-FFF2-40B4-BE49-F238E27FC236}">
                <a16:creationId xmlns:a16="http://schemas.microsoft.com/office/drawing/2014/main" id="{13E15B8F-56D3-2A37-1EC3-353468938896}"/>
              </a:ext>
            </a:extLst>
          </p:cNvPr>
          <p:cNvSpPr>
            <a:spLocks noGrp="1"/>
          </p:cNvSpPr>
          <p:nvPr>
            <p:ph type="body" sz="quarter" idx="15"/>
          </p:nvPr>
        </p:nvSpPr>
        <p:spPr>
          <a:xfrm>
            <a:off x="432000" y="2013770"/>
            <a:ext cx="6374151" cy="8176392"/>
          </a:xfrm>
        </p:spPr>
        <p:txBody>
          <a:bodyPr lIns="0" tIns="36000" rIns="72000" bIns="36000"/>
          <a:lstStyle>
            <a:lvl4pPr marL="171450" indent="-171450">
              <a:buFont typeface="Arial" panose="020B0604020202020204" pitchFamily="34" charset="0"/>
              <a:buChar char="•"/>
              <a:defRPr sz="1100"/>
            </a:lvl4pPr>
            <a:lvl5pPr marL="442913" indent="-17145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Title 14">
            <a:extLst>
              <a:ext uri="{FF2B5EF4-FFF2-40B4-BE49-F238E27FC236}">
                <a16:creationId xmlns:a16="http://schemas.microsoft.com/office/drawing/2014/main" id="{871D10A4-A015-5388-8864-44A020587FFB}"/>
              </a:ext>
            </a:extLst>
          </p:cNvPr>
          <p:cNvSpPr>
            <a:spLocks noGrp="1"/>
          </p:cNvSpPr>
          <p:nvPr>
            <p:ph type="title"/>
          </p:nvPr>
        </p:nvSpPr>
        <p:spPr>
          <a:xfrm>
            <a:off x="432000" y="1201427"/>
            <a:ext cx="6692400" cy="612742"/>
          </a:xfrm>
        </p:spPr>
        <p:txBody>
          <a:bodyPr lIns="0" tIns="36000" rIns="72000" bIns="36000" anchor="b" anchorCtr="0">
            <a:normAutofit/>
          </a:bodyPr>
          <a:lstStyle>
            <a:lvl1pPr>
              <a:defRPr sz="2200"/>
            </a:lvl1pPr>
          </a:lstStyle>
          <a:p>
            <a:r>
              <a:rPr lang="en-US"/>
              <a:t>Click to edit Master title style</a:t>
            </a:r>
            <a:endParaRPr lang="en-GB" dirty="0"/>
          </a:p>
        </p:txBody>
      </p:sp>
      <p:sp>
        <p:nvSpPr>
          <p:cNvPr id="2" name="Picture Placeholder 11">
            <a:extLst>
              <a:ext uri="{FF2B5EF4-FFF2-40B4-BE49-F238E27FC236}">
                <a16:creationId xmlns:a16="http://schemas.microsoft.com/office/drawing/2014/main" id="{7350E419-2C55-5868-4A5B-63A01FEFABBC}"/>
              </a:ext>
            </a:extLst>
          </p:cNvPr>
          <p:cNvSpPr>
            <a:spLocks noGrp="1" noChangeAspect="1"/>
          </p:cNvSpPr>
          <p:nvPr>
            <p:ph type="pic" sz="quarter" idx="12" hasCustomPrompt="1"/>
          </p:nvPr>
        </p:nvSpPr>
        <p:spPr>
          <a:xfrm>
            <a:off x="432000" y="432000"/>
            <a:ext cx="2401031" cy="432000"/>
          </a:xfrm>
        </p:spPr>
        <p:txBody>
          <a:bodyPr/>
          <a:lstStyle>
            <a:lvl1pPr>
              <a:defRPr/>
            </a:lvl1pPr>
          </a:lstStyle>
          <a:p>
            <a:r>
              <a:rPr lang="en-GB" dirty="0"/>
              <a:t>Logo</a:t>
            </a:r>
          </a:p>
        </p:txBody>
      </p:sp>
    </p:spTree>
    <p:extLst>
      <p:ext uri="{BB962C8B-B14F-4D97-AF65-F5344CB8AC3E}">
        <p14:creationId xmlns:p14="http://schemas.microsoft.com/office/powerpoint/2010/main" val="15121586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510" y="569242"/>
            <a:ext cx="6517481" cy="206659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519510" y="2846200"/>
            <a:ext cx="6517481" cy="678385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19509" y="9909729"/>
            <a:ext cx="1700213" cy="569240"/>
          </a:xfrm>
          <a:prstGeom prst="rect">
            <a:avLst/>
          </a:prstGeom>
        </p:spPr>
        <p:txBody>
          <a:bodyPr vert="horz" lIns="91440" tIns="45720" rIns="91440" bIns="45720" rtlCol="0" anchor="ctr"/>
          <a:lstStyle>
            <a:lvl1pPr algn="l">
              <a:defRPr sz="992">
                <a:solidFill>
                  <a:schemeClr val="tx1">
                    <a:tint val="82000"/>
                  </a:schemeClr>
                </a:solidFill>
              </a:defRPr>
            </a:lvl1pPr>
          </a:lstStyle>
          <a:p>
            <a:fld id="{D61F4356-B6DB-4083-A768-706E28A9545D}" type="datetimeFigureOut">
              <a:rPr lang="en-GB" smtClean="0"/>
              <a:t>20/01/2026</a:t>
            </a:fld>
            <a:endParaRPr lang="en-GB"/>
          </a:p>
        </p:txBody>
      </p:sp>
      <p:sp>
        <p:nvSpPr>
          <p:cNvPr id="5" name="Footer Placeholder 4"/>
          <p:cNvSpPr>
            <a:spLocks noGrp="1"/>
          </p:cNvSpPr>
          <p:nvPr>
            <p:ph type="ftr" sz="quarter" idx="3"/>
          </p:nvPr>
        </p:nvSpPr>
        <p:spPr>
          <a:xfrm>
            <a:off x="2503091" y="9909729"/>
            <a:ext cx="2550319" cy="569240"/>
          </a:xfrm>
          <a:prstGeom prst="rect">
            <a:avLst/>
          </a:prstGeom>
        </p:spPr>
        <p:txBody>
          <a:bodyPr vert="horz" lIns="91440" tIns="45720" rIns="91440" bIns="45720" rtlCol="0" anchor="ctr"/>
          <a:lstStyle>
            <a:lvl1pPr algn="ctr">
              <a:defRPr sz="992">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5336778" y="9909729"/>
            <a:ext cx="1700213" cy="569240"/>
          </a:xfrm>
          <a:prstGeom prst="rect">
            <a:avLst/>
          </a:prstGeom>
        </p:spPr>
        <p:txBody>
          <a:bodyPr vert="horz" lIns="91440" tIns="45720" rIns="91440" bIns="45720" rtlCol="0" anchor="ctr"/>
          <a:lstStyle>
            <a:lvl1pPr algn="r">
              <a:defRPr sz="992">
                <a:solidFill>
                  <a:schemeClr val="tx1">
                    <a:tint val="82000"/>
                  </a:schemeClr>
                </a:solidFill>
              </a:defRPr>
            </a:lvl1pPr>
          </a:lstStyle>
          <a:p>
            <a:fld id="{0BBB727B-48CE-46A3-9A59-762F65E5A106}" type="slidenum">
              <a:rPr lang="en-GB" smtClean="0"/>
              <a:t>‹#›</a:t>
            </a:fld>
            <a:endParaRPr lang="en-GB"/>
          </a:p>
        </p:txBody>
      </p:sp>
    </p:spTree>
    <p:extLst>
      <p:ext uri="{BB962C8B-B14F-4D97-AF65-F5344CB8AC3E}">
        <p14:creationId xmlns:p14="http://schemas.microsoft.com/office/powerpoint/2010/main" val="793775309"/>
      </p:ext>
    </p:extLst>
  </p:cSld>
  <p:clrMap bg1="lt1" tx1="dk1" bg2="lt2" tx2="dk2" accent1="accent1" accent2="accent2" accent3="accent3" accent4="accent4" accent5="accent5" accent6="accent6" hlink="hlink" folHlink="folHlink"/>
  <p:sldLayoutIdLst>
    <p:sldLayoutId id="2147483661" r:id="rId1"/>
    <p:sldLayoutId id="2147483673" r:id="rId2"/>
    <p:sldLayoutId id="2147483674" r:id="rId3"/>
    <p:sldLayoutId id="2147483676" r:id="rId4"/>
    <p:sldLayoutId id="2147483672" r:id="rId5"/>
    <p:sldLayoutId id="2147483677" r:id="rId6"/>
    <p:sldLayoutId id="2147483675" r:id="rId7"/>
  </p:sldLayoutIdLst>
  <p:txStyles>
    <p:titleStyle>
      <a:lvl1pPr algn="l" defTabSz="755660" rtl="0" eaLnBrk="1" latinLnBrk="0" hangingPunct="1">
        <a:lnSpc>
          <a:spcPct val="90000"/>
        </a:lnSpc>
        <a:spcBef>
          <a:spcPct val="0"/>
        </a:spcBef>
        <a:buNone/>
        <a:defRPr sz="2000" kern="1200">
          <a:solidFill>
            <a:srgbClr val="000080"/>
          </a:solidFill>
          <a:latin typeface="Imperial Sans Display Medium" panose="020B0603020202020204" pitchFamily="34" charset="0"/>
          <a:ea typeface="+mj-ea"/>
          <a:cs typeface="+mj-cs"/>
        </a:defRPr>
      </a:lvl1pPr>
    </p:titleStyle>
    <p:bodyStyle>
      <a:lvl1pPr marL="0" indent="0" algn="l" defTabSz="755660" rtl="0" eaLnBrk="1" latinLnBrk="0" hangingPunct="1">
        <a:lnSpc>
          <a:spcPct val="90000"/>
        </a:lnSpc>
        <a:spcBef>
          <a:spcPts val="826"/>
        </a:spcBef>
        <a:buFont typeface="Arial" panose="020B0604020202020204" pitchFamily="34" charset="0"/>
        <a:buNone/>
        <a:defRPr sz="1200" kern="1200">
          <a:solidFill>
            <a:srgbClr val="000080"/>
          </a:solidFill>
          <a:latin typeface="Imperial Sans Display Medium" panose="020B0603020202020204" pitchFamily="34" charset="0"/>
          <a:ea typeface="+mn-ea"/>
          <a:cs typeface="+mn-cs"/>
        </a:defRPr>
      </a:lvl1pPr>
      <a:lvl2pPr marL="0" indent="0" algn="l" defTabSz="755660" rtl="0" eaLnBrk="1" latinLnBrk="0" hangingPunct="1">
        <a:lnSpc>
          <a:spcPct val="90000"/>
        </a:lnSpc>
        <a:spcBef>
          <a:spcPts val="413"/>
        </a:spcBef>
        <a:buFont typeface="Arial" panose="020B0604020202020204" pitchFamily="34" charset="0"/>
        <a:buNone/>
        <a:defRPr sz="1200" kern="1200">
          <a:solidFill>
            <a:srgbClr val="708090"/>
          </a:solidFill>
          <a:latin typeface="Imperial Sans Display Medium" panose="020B0603020202020204" pitchFamily="34" charset="0"/>
          <a:ea typeface="+mn-ea"/>
          <a:cs typeface="+mn-cs"/>
        </a:defRPr>
      </a:lvl2pPr>
      <a:lvl3pPr marL="0" indent="0" algn="l" defTabSz="755660" rtl="0" eaLnBrk="1" latinLnBrk="0" hangingPunct="1">
        <a:lnSpc>
          <a:spcPct val="90000"/>
        </a:lnSpc>
        <a:spcBef>
          <a:spcPts val="413"/>
        </a:spcBef>
        <a:buFont typeface="Arial" panose="020B0604020202020204" pitchFamily="34" charset="0"/>
        <a:buNone/>
        <a:defRPr sz="1100" kern="1200">
          <a:solidFill>
            <a:srgbClr val="232333"/>
          </a:solidFill>
          <a:latin typeface="Imperial Sans Text" panose="020B0503020202020204" pitchFamily="34" charset="0"/>
          <a:ea typeface="+mn-ea"/>
          <a:cs typeface="+mn-cs"/>
        </a:defRPr>
      </a:lvl3pPr>
      <a:lvl4pPr marL="171450" indent="-171450" algn="l" defTabSz="755660" rtl="0" eaLnBrk="1" latinLnBrk="0" hangingPunct="1">
        <a:lnSpc>
          <a:spcPct val="90000"/>
        </a:lnSpc>
        <a:spcBef>
          <a:spcPts val="413"/>
        </a:spcBef>
        <a:buFont typeface="Arial" panose="020B0604020202020204" pitchFamily="34" charset="0"/>
        <a:buChar char="•"/>
        <a:defRPr sz="1100" kern="1200">
          <a:solidFill>
            <a:srgbClr val="232333"/>
          </a:solidFill>
          <a:latin typeface="Imperial Sans Text" panose="020B0503020202020204" pitchFamily="34" charset="0"/>
          <a:ea typeface="+mn-ea"/>
          <a:cs typeface="+mn-cs"/>
        </a:defRPr>
      </a:lvl4pPr>
      <a:lvl5pPr marL="442913" indent="-171450" algn="l" defTabSz="755660" rtl="0" eaLnBrk="1" latinLnBrk="0" hangingPunct="1">
        <a:lnSpc>
          <a:spcPct val="90000"/>
        </a:lnSpc>
        <a:spcBef>
          <a:spcPts val="413"/>
        </a:spcBef>
        <a:buFont typeface="Arial" panose="020B0604020202020204" pitchFamily="34" charset="0"/>
        <a:buChar char="•"/>
        <a:defRPr sz="1000" kern="1200">
          <a:solidFill>
            <a:srgbClr val="232333"/>
          </a:solidFill>
          <a:latin typeface="Imperial Sans Text" panose="020B0503020202020204" pitchFamily="34" charset="0"/>
          <a:ea typeface="+mn-ea"/>
          <a:cs typeface="+mn-cs"/>
        </a:defRPr>
      </a:lvl5pPr>
      <a:lvl6pPr marL="2078065" indent="-188915" algn="l" defTabSz="755660"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5896" indent="-188915" algn="l" defTabSz="755660"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3726" indent="-188915" algn="l" defTabSz="755660"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1556" indent="-188915" algn="l" defTabSz="755660"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660" rtl="0" eaLnBrk="1" latinLnBrk="0" hangingPunct="1">
        <a:defRPr sz="1488" kern="1200">
          <a:solidFill>
            <a:schemeClr val="tx1"/>
          </a:solidFill>
          <a:latin typeface="+mn-lt"/>
          <a:ea typeface="+mn-ea"/>
          <a:cs typeface="+mn-cs"/>
        </a:defRPr>
      </a:lvl1pPr>
      <a:lvl2pPr marL="377830" algn="l" defTabSz="755660" rtl="0" eaLnBrk="1" latinLnBrk="0" hangingPunct="1">
        <a:defRPr sz="1488" kern="1200">
          <a:solidFill>
            <a:schemeClr val="tx1"/>
          </a:solidFill>
          <a:latin typeface="+mn-lt"/>
          <a:ea typeface="+mn-ea"/>
          <a:cs typeface="+mn-cs"/>
        </a:defRPr>
      </a:lvl2pPr>
      <a:lvl3pPr marL="755660" algn="l" defTabSz="755660" rtl="0" eaLnBrk="1" latinLnBrk="0" hangingPunct="1">
        <a:defRPr sz="1488" kern="1200">
          <a:solidFill>
            <a:schemeClr val="tx1"/>
          </a:solidFill>
          <a:latin typeface="+mn-lt"/>
          <a:ea typeface="+mn-ea"/>
          <a:cs typeface="+mn-cs"/>
        </a:defRPr>
      </a:lvl3pPr>
      <a:lvl4pPr marL="1133490" algn="l" defTabSz="755660" rtl="0" eaLnBrk="1" latinLnBrk="0" hangingPunct="1">
        <a:defRPr sz="1488" kern="1200">
          <a:solidFill>
            <a:schemeClr val="tx1"/>
          </a:solidFill>
          <a:latin typeface="+mn-lt"/>
          <a:ea typeface="+mn-ea"/>
          <a:cs typeface="+mn-cs"/>
        </a:defRPr>
      </a:lvl4pPr>
      <a:lvl5pPr marL="1511320" algn="l" defTabSz="755660" rtl="0" eaLnBrk="1" latinLnBrk="0" hangingPunct="1">
        <a:defRPr sz="1488" kern="1200">
          <a:solidFill>
            <a:schemeClr val="tx1"/>
          </a:solidFill>
          <a:latin typeface="+mn-lt"/>
          <a:ea typeface="+mn-ea"/>
          <a:cs typeface="+mn-cs"/>
        </a:defRPr>
      </a:lvl5pPr>
      <a:lvl6pPr marL="1889150" algn="l" defTabSz="755660" rtl="0" eaLnBrk="1" latinLnBrk="0" hangingPunct="1">
        <a:defRPr sz="1488" kern="1200">
          <a:solidFill>
            <a:schemeClr val="tx1"/>
          </a:solidFill>
          <a:latin typeface="+mn-lt"/>
          <a:ea typeface="+mn-ea"/>
          <a:cs typeface="+mn-cs"/>
        </a:defRPr>
      </a:lvl6pPr>
      <a:lvl7pPr marL="2266980" algn="l" defTabSz="755660" rtl="0" eaLnBrk="1" latinLnBrk="0" hangingPunct="1">
        <a:defRPr sz="1488" kern="1200">
          <a:solidFill>
            <a:schemeClr val="tx1"/>
          </a:solidFill>
          <a:latin typeface="+mn-lt"/>
          <a:ea typeface="+mn-ea"/>
          <a:cs typeface="+mn-cs"/>
        </a:defRPr>
      </a:lvl7pPr>
      <a:lvl8pPr marL="2644811" algn="l" defTabSz="755660" rtl="0" eaLnBrk="1" latinLnBrk="0" hangingPunct="1">
        <a:defRPr sz="1488" kern="1200">
          <a:solidFill>
            <a:schemeClr val="tx1"/>
          </a:solidFill>
          <a:latin typeface="+mn-lt"/>
          <a:ea typeface="+mn-ea"/>
          <a:cs typeface="+mn-cs"/>
        </a:defRPr>
      </a:lvl8pPr>
      <a:lvl9pPr marL="3022641" algn="l" defTabSz="755660"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microsoft.com/office/2007/relationships/hdphoto" Target="../media/hdphoto1.wdp"/><Relationship Id="rId5" Type="http://schemas.openxmlformats.org/officeDocument/2006/relationships/image" Target="../media/image2.png"/><Relationship Id="rId4" Type="http://schemas.openxmlformats.org/officeDocument/2006/relationships/hyperlink" Target="mailto:h.yau@imperial.ac.uk"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G"/><Relationship Id="rId1" Type="http://schemas.openxmlformats.org/officeDocument/2006/relationships/slideLayout" Target="../slideLayouts/slideLayout7.xml"/><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E9A45396-7AFE-C5E7-69AE-13CA93F3C8CA}"/>
              </a:ext>
            </a:extLst>
          </p:cNvPr>
          <p:cNvPicPr>
            <a:picLocks noChangeAspect="1"/>
          </p:cNvPicPr>
          <p:nvPr/>
        </p:nvPicPr>
        <p:blipFill>
          <a:blip r:embed="rId3"/>
          <a:srcRect l="601" t="17103" r="601" b="50290"/>
          <a:stretch>
            <a:fillRect/>
          </a:stretch>
        </p:blipFill>
        <p:spPr>
          <a:xfrm>
            <a:off x="0" y="0"/>
            <a:ext cx="7556499" cy="2272247"/>
          </a:xfrm>
          <a:prstGeom prst="rect">
            <a:avLst/>
          </a:prstGeom>
        </p:spPr>
      </p:pic>
      <p:sp>
        <p:nvSpPr>
          <p:cNvPr id="8" name="Text Placeholder 8">
            <a:extLst>
              <a:ext uri="{FF2B5EF4-FFF2-40B4-BE49-F238E27FC236}">
                <a16:creationId xmlns:a16="http://schemas.microsoft.com/office/drawing/2014/main" id="{B5CD7A34-E0F8-D68B-9282-E321A3F3E142}"/>
              </a:ext>
            </a:extLst>
          </p:cNvPr>
          <p:cNvSpPr txBox="1">
            <a:spLocks/>
          </p:cNvSpPr>
          <p:nvPr/>
        </p:nvSpPr>
        <p:spPr>
          <a:xfrm>
            <a:off x="5061266" y="8908330"/>
            <a:ext cx="2268002" cy="1281831"/>
          </a:xfrm>
          <a:prstGeom prst="rect">
            <a:avLst/>
          </a:prstGeom>
        </p:spPr>
        <p:txBody>
          <a:bodyPr vert="horz" lIns="72000" tIns="45720" rIns="72000" bIns="45720" rtlCol="0">
            <a:normAutofit lnSpcReduction="10000"/>
          </a:bodyPr>
          <a:lstStyle>
            <a:lvl1pPr marL="0" indent="0" algn="l" defTabSz="755660" rtl="0" eaLnBrk="1" latinLnBrk="0" hangingPunct="1">
              <a:lnSpc>
                <a:spcPct val="90000"/>
              </a:lnSpc>
              <a:spcBef>
                <a:spcPts val="826"/>
              </a:spcBef>
              <a:buFont typeface="Arial" panose="020B0604020202020204" pitchFamily="34" charset="0"/>
              <a:buNone/>
              <a:defRPr sz="1200" kern="1200">
                <a:solidFill>
                  <a:srgbClr val="000080"/>
                </a:solidFill>
                <a:latin typeface="Imperial Sans Display Medium" panose="020B0603020202020204" pitchFamily="34" charset="0"/>
                <a:ea typeface="+mn-ea"/>
                <a:cs typeface="+mn-cs"/>
              </a:defRPr>
            </a:lvl1pPr>
            <a:lvl2pPr marL="0" indent="0" algn="l" defTabSz="755660" rtl="0" eaLnBrk="1" latinLnBrk="0" hangingPunct="1">
              <a:lnSpc>
                <a:spcPct val="90000"/>
              </a:lnSpc>
              <a:spcBef>
                <a:spcPts val="413"/>
              </a:spcBef>
              <a:buFont typeface="Arial" panose="020B0604020202020204" pitchFamily="34" charset="0"/>
              <a:buNone/>
              <a:defRPr sz="1200" kern="1200">
                <a:solidFill>
                  <a:srgbClr val="708090"/>
                </a:solidFill>
                <a:latin typeface="Imperial Sans Display Medium" panose="020B0603020202020204" pitchFamily="34" charset="0"/>
                <a:ea typeface="+mn-ea"/>
                <a:cs typeface="+mn-cs"/>
              </a:defRPr>
            </a:lvl2pPr>
            <a:lvl3pPr marL="0" indent="0" algn="l" defTabSz="755660" rtl="0" eaLnBrk="1" latinLnBrk="0" hangingPunct="1">
              <a:lnSpc>
                <a:spcPct val="90000"/>
              </a:lnSpc>
              <a:spcBef>
                <a:spcPts val="413"/>
              </a:spcBef>
              <a:buFont typeface="Arial" panose="020B0604020202020204" pitchFamily="34" charset="0"/>
              <a:buNone/>
              <a:defRPr sz="1100" kern="1200">
                <a:solidFill>
                  <a:srgbClr val="232333"/>
                </a:solidFill>
                <a:latin typeface="Imperial Sans Text" panose="020B0503020202020204" pitchFamily="34" charset="0"/>
                <a:ea typeface="+mn-ea"/>
                <a:cs typeface="+mn-cs"/>
              </a:defRPr>
            </a:lvl3pPr>
            <a:lvl4pPr marL="171450" indent="-171450" algn="l" defTabSz="755660" rtl="0" eaLnBrk="1" latinLnBrk="0" hangingPunct="1">
              <a:lnSpc>
                <a:spcPct val="90000"/>
              </a:lnSpc>
              <a:spcBef>
                <a:spcPts val="413"/>
              </a:spcBef>
              <a:buFont typeface="Arial" panose="020B0604020202020204" pitchFamily="34" charset="0"/>
              <a:buChar char="•"/>
              <a:defRPr sz="1100" kern="1200">
                <a:solidFill>
                  <a:srgbClr val="232333"/>
                </a:solidFill>
                <a:latin typeface="Imperial Sans Text" panose="020B0503020202020204" pitchFamily="34" charset="0"/>
                <a:ea typeface="+mn-ea"/>
                <a:cs typeface="+mn-cs"/>
              </a:defRPr>
            </a:lvl4pPr>
            <a:lvl5pPr marL="442913" indent="-171450" algn="l" defTabSz="755660" rtl="0" eaLnBrk="1" latinLnBrk="0" hangingPunct="1">
              <a:lnSpc>
                <a:spcPct val="90000"/>
              </a:lnSpc>
              <a:spcBef>
                <a:spcPts val="413"/>
              </a:spcBef>
              <a:buFont typeface="Arial" panose="020B0604020202020204" pitchFamily="34" charset="0"/>
              <a:buChar char="•"/>
              <a:defRPr sz="1000" kern="1200">
                <a:solidFill>
                  <a:srgbClr val="232333"/>
                </a:solidFill>
                <a:latin typeface="Imperial Sans Text" panose="020B0503020202020204" pitchFamily="34" charset="0"/>
                <a:ea typeface="+mn-ea"/>
                <a:cs typeface="+mn-cs"/>
              </a:defRPr>
            </a:lvl5pPr>
            <a:lvl6pPr marL="2078065" indent="-188915" algn="l" defTabSz="755660"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5896" indent="-188915" algn="l" defTabSz="755660"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3726" indent="-188915" algn="l" defTabSz="755660"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1556" indent="-188915" algn="l" defTabSz="755660"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spcBef>
                <a:spcPts val="600"/>
              </a:spcBef>
            </a:pPr>
            <a:r>
              <a:rPr lang="en-GB" dirty="0"/>
              <a:t>Luis GOMEZ SAROSI</a:t>
            </a:r>
          </a:p>
          <a:p>
            <a:pPr lvl="1">
              <a:spcBef>
                <a:spcPts val="600"/>
              </a:spcBef>
            </a:pPr>
            <a:r>
              <a:rPr lang="en-GB" sz="1100" dirty="0"/>
              <a:t>Commercialisation Executive – </a:t>
            </a:r>
            <a:r>
              <a:rPr lang="en-GB" sz="1100" dirty="0" err="1"/>
              <a:t>FoNS</a:t>
            </a:r>
            <a:endParaRPr lang="en-GB" sz="1100" dirty="0"/>
          </a:p>
          <a:p>
            <a:pPr lvl="2">
              <a:spcBef>
                <a:spcPts val="600"/>
              </a:spcBef>
            </a:pPr>
            <a:r>
              <a:rPr lang="en-GB" dirty="0"/>
              <a:t>e</a:t>
            </a:r>
            <a:r>
              <a:rPr lang="en-GB" dirty="0">
                <a:solidFill>
                  <a:srgbClr val="000080"/>
                </a:solidFill>
              </a:rPr>
              <a:t>:  </a:t>
            </a:r>
            <a:r>
              <a:rPr lang="en-GB" dirty="0">
                <a:solidFill>
                  <a:srgbClr val="000080"/>
                </a:solidFill>
                <a:hlinkClick r:id="rId4">
                  <a:extLst>
                    <a:ext uri="{A12FA001-AC4F-418D-AE19-62706E023703}">
                      <ahyp:hlinkClr xmlns:ahyp="http://schemas.microsoft.com/office/drawing/2018/hyperlinkcolor" val="tx"/>
                    </a:ext>
                  </a:extLst>
                </a:hlinkClick>
              </a:rPr>
              <a:t>l.gomez-sarosi@imperial.ac.uk</a:t>
            </a:r>
            <a:r>
              <a:rPr lang="en-GB" dirty="0">
                <a:solidFill>
                  <a:srgbClr val="000080"/>
                </a:solidFill>
              </a:rPr>
              <a:t> </a:t>
            </a:r>
          </a:p>
          <a:p>
            <a:pPr lvl="2">
              <a:spcBef>
                <a:spcPts val="600"/>
              </a:spcBef>
            </a:pPr>
            <a:r>
              <a:rPr lang="en-GB" dirty="0"/>
              <a:t>t: +44 (0) 2075943798</a:t>
            </a:r>
          </a:p>
          <a:p>
            <a:pPr>
              <a:spcBef>
                <a:spcPts val="600"/>
              </a:spcBef>
            </a:pPr>
            <a:r>
              <a:rPr lang="en-GB" sz="1100" dirty="0"/>
              <a:t>Technology reference: 12255</a:t>
            </a:r>
          </a:p>
        </p:txBody>
      </p:sp>
      <p:sp>
        <p:nvSpPr>
          <p:cNvPr id="5" name="Text Placeholder 4">
            <a:extLst>
              <a:ext uri="{FF2B5EF4-FFF2-40B4-BE49-F238E27FC236}">
                <a16:creationId xmlns:a16="http://schemas.microsoft.com/office/drawing/2014/main" id="{1BAF9637-80B4-1D0A-FC8E-A243EA1135C1}"/>
              </a:ext>
            </a:extLst>
          </p:cNvPr>
          <p:cNvSpPr>
            <a:spLocks noGrp="1"/>
          </p:cNvSpPr>
          <p:nvPr>
            <p:ph type="body" sz="quarter" idx="15"/>
          </p:nvPr>
        </p:nvSpPr>
        <p:spPr/>
        <p:txBody>
          <a:bodyPr vert="horz" lIns="0" tIns="36000" rIns="72000" bIns="36000" rtlCol="0" anchor="t">
            <a:normAutofit/>
          </a:bodyPr>
          <a:lstStyle/>
          <a:p>
            <a:pPr lvl="1" algn="just"/>
            <a:r>
              <a:rPr lang="en-GB" dirty="0"/>
              <a:t>A powerful, extendable, code-free platform designed to support scientists across all stages of assay development, from experimental design to data analysis.</a:t>
            </a:r>
          </a:p>
          <a:p>
            <a:pPr lvl="1" algn="just"/>
            <a:endParaRPr lang="en-GB" i="1" dirty="0"/>
          </a:p>
          <a:p>
            <a:pPr algn="just">
              <a:lnSpc>
                <a:spcPct val="100000"/>
              </a:lnSpc>
              <a:spcBef>
                <a:spcPts val="500"/>
              </a:spcBef>
            </a:pPr>
            <a:r>
              <a:rPr lang="en-GB" dirty="0"/>
              <a:t>Proposed Use</a:t>
            </a:r>
          </a:p>
          <a:p>
            <a:pPr lvl="2" algn="just">
              <a:lnSpc>
                <a:spcPct val="100000"/>
              </a:lnSpc>
              <a:spcBef>
                <a:spcPts val="500"/>
              </a:spcBef>
            </a:pPr>
            <a:r>
              <a:rPr lang="en-GB" dirty="0" err="1">
                <a:latin typeface="Imperial Sans Text"/>
              </a:rPr>
              <a:t>AssayStudio</a:t>
            </a:r>
            <a:r>
              <a:rPr lang="en-GB" dirty="0">
                <a:latin typeface="Imperial Sans Text"/>
              </a:rPr>
              <a:t> enables scientists to design and run complex assays with minimal manual work. It automates plate layouts, calculates sample and control positions, and generates ready-to-use protocols for manual or robotic execution. After experiments, it processes raw data, organizes measurements, and applies advanced analytics. This streamlined workflow saves setup time, speeds up interpretation, and scales easily from small studies to high-throughput screening.</a:t>
            </a:r>
          </a:p>
          <a:p>
            <a:pPr lvl="2" algn="just">
              <a:lnSpc>
                <a:spcPct val="100000"/>
              </a:lnSpc>
              <a:spcBef>
                <a:spcPts val="500"/>
              </a:spcBef>
            </a:pPr>
            <a:endParaRPr lang="en-GB" dirty="0"/>
          </a:p>
          <a:p>
            <a:pPr lvl="2" algn="just">
              <a:lnSpc>
                <a:spcPct val="100000"/>
              </a:lnSpc>
              <a:spcBef>
                <a:spcPts val="500"/>
              </a:spcBef>
            </a:pPr>
            <a:endParaRPr lang="en-GB" dirty="0"/>
          </a:p>
          <a:p>
            <a:pPr algn="just">
              <a:lnSpc>
                <a:spcPct val="100000"/>
              </a:lnSpc>
              <a:spcBef>
                <a:spcPts val="500"/>
              </a:spcBef>
            </a:pPr>
            <a:r>
              <a:rPr lang="en-GB" dirty="0"/>
              <a:t>Problem Addressed</a:t>
            </a:r>
          </a:p>
          <a:p>
            <a:pPr lvl="2" algn="just">
              <a:lnSpc>
                <a:spcPct val="100000"/>
              </a:lnSpc>
              <a:spcBef>
                <a:spcPts val="500"/>
              </a:spcBef>
            </a:pPr>
            <a:r>
              <a:rPr lang="en-GB" dirty="0">
                <a:latin typeface="Imperial Sans Text"/>
              </a:rPr>
              <a:t>Automation hardware is now common, but software that connects scientific intent to robotic execution is still limited. Current options often require coding skills or rely on expensive, complex LIMS systems with long onboarding. </a:t>
            </a:r>
            <a:r>
              <a:rPr lang="en-GB" dirty="0" err="1">
                <a:latin typeface="Imperial Sans Text"/>
              </a:rPr>
              <a:t>AssayStudio</a:t>
            </a:r>
            <a:r>
              <a:rPr lang="en-GB" dirty="0">
                <a:latin typeface="Imperial Sans Text"/>
              </a:rPr>
              <a:t> fills this gap by providing a lightweight platform that automates experiment setup and analysis without programming. Researchers can focus on science while the software ensures reproducibility, traceability, and flexibility - removing manual plate mapping, protocol writing, and error-prone data handling.</a:t>
            </a:r>
          </a:p>
          <a:p>
            <a:pPr lvl="2" algn="just">
              <a:lnSpc>
                <a:spcPct val="100000"/>
              </a:lnSpc>
              <a:spcBef>
                <a:spcPts val="500"/>
              </a:spcBef>
            </a:pPr>
            <a:endParaRPr lang="en-GB" dirty="0"/>
          </a:p>
          <a:p>
            <a:pPr lvl="2" algn="just">
              <a:lnSpc>
                <a:spcPct val="100000"/>
              </a:lnSpc>
              <a:spcBef>
                <a:spcPts val="500"/>
              </a:spcBef>
            </a:pPr>
            <a:endParaRPr lang="en-GB" dirty="0"/>
          </a:p>
          <a:p>
            <a:pPr algn="just">
              <a:lnSpc>
                <a:spcPct val="100000"/>
              </a:lnSpc>
              <a:spcBef>
                <a:spcPts val="500"/>
              </a:spcBef>
            </a:pPr>
            <a:r>
              <a:rPr lang="en-GB" dirty="0"/>
              <a:t>Technology Overview</a:t>
            </a:r>
          </a:p>
          <a:p>
            <a:pPr algn="just">
              <a:lnSpc>
                <a:spcPct val="100000"/>
              </a:lnSpc>
              <a:spcBef>
                <a:spcPts val="500"/>
              </a:spcBef>
            </a:pPr>
            <a:r>
              <a:rPr lang="en-GB" sz="1100" dirty="0" err="1">
                <a:solidFill>
                  <a:srgbClr val="232333"/>
                </a:solidFill>
                <a:latin typeface="Imperial Sans Text"/>
              </a:rPr>
              <a:t>AssayStudio</a:t>
            </a:r>
            <a:r>
              <a:rPr lang="en-GB" sz="1100" dirty="0">
                <a:solidFill>
                  <a:srgbClr val="232333"/>
                </a:solidFill>
                <a:latin typeface="Imperial Sans Text"/>
              </a:rPr>
              <a:t> uses a modular design built around three components: Stock Library, Assay Template, and Assay Parameters. This structure makes it easy to adjust designs, like switching plate formats, without starting over.</a:t>
            </a:r>
          </a:p>
          <a:p>
            <a:pPr algn="just">
              <a:lnSpc>
                <a:spcPct val="100000"/>
              </a:lnSpc>
              <a:spcBef>
                <a:spcPts val="500"/>
              </a:spcBef>
            </a:pPr>
            <a:r>
              <a:rPr lang="en-GB" sz="1100" dirty="0">
                <a:solidFill>
                  <a:srgbClr val="232333"/>
                </a:solidFill>
                <a:latin typeface="Imperial Sans Text"/>
              </a:rPr>
              <a:t>An AI assistant supports natural language configuration, and protocols can be generated for multiple liquid handlers or manual execution. For analysis, </a:t>
            </a:r>
            <a:r>
              <a:rPr lang="en-GB" sz="1100" dirty="0" err="1">
                <a:solidFill>
                  <a:srgbClr val="232333"/>
                </a:solidFill>
                <a:latin typeface="Imperial Sans Text"/>
              </a:rPr>
              <a:t>AssayStudio</a:t>
            </a:r>
            <a:r>
              <a:rPr lang="en-GB" sz="1100" dirty="0">
                <a:solidFill>
                  <a:srgbClr val="232333"/>
                </a:solidFill>
                <a:latin typeface="Imperial Sans Text"/>
              </a:rPr>
              <a:t> imports multi-format data, organises it into a structured model, and applies transformations.</a:t>
            </a:r>
          </a:p>
        </p:txBody>
      </p:sp>
      <p:sp>
        <p:nvSpPr>
          <p:cNvPr id="6" name="Text Placeholder 5">
            <a:extLst>
              <a:ext uri="{FF2B5EF4-FFF2-40B4-BE49-F238E27FC236}">
                <a16:creationId xmlns:a16="http://schemas.microsoft.com/office/drawing/2014/main" id="{372C864B-D4A0-FBEC-5E81-F8990F7E7F1A}"/>
              </a:ext>
            </a:extLst>
          </p:cNvPr>
          <p:cNvSpPr>
            <a:spLocks noGrp="1"/>
          </p:cNvSpPr>
          <p:nvPr>
            <p:ph type="body" sz="quarter" idx="16"/>
          </p:nvPr>
        </p:nvSpPr>
        <p:spPr/>
        <p:txBody>
          <a:bodyPr vert="horz" lIns="72000" tIns="45720" rIns="72000" bIns="45720" rtlCol="0" anchor="t">
            <a:normAutofit/>
          </a:bodyPr>
          <a:lstStyle/>
          <a:p>
            <a:r>
              <a:rPr lang="en-GB" dirty="0"/>
              <a:t>Benefits</a:t>
            </a:r>
          </a:p>
          <a:p>
            <a:pPr marL="179705" lvl="1" indent="-171450">
              <a:spcBef>
                <a:spcPts val="1200"/>
              </a:spcBef>
              <a:buFont typeface="Arial" panose="020B0604020202020204" pitchFamily="34" charset="0"/>
              <a:buChar char="•"/>
            </a:pPr>
            <a:r>
              <a:rPr lang="en-GB" sz="1100" dirty="0">
                <a:latin typeface="Imperial Sans Display"/>
              </a:rPr>
              <a:t>Code-free interface removes need for programming skills, making advanced workflows accessible to all scientists. </a:t>
            </a:r>
          </a:p>
          <a:p>
            <a:pPr marL="179705" lvl="1" indent="-171450">
              <a:spcBef>
                <a:spcPts val="1200"/>
              </a:spcBef>
              <a:buFont typeface="Arial" panose="020B0604020202020204" pitchFamily="34" charset="0"/>
              <a:buChar char="•"/>
            </a:pPr>
            <a:r>
              <a:rPr lang="en-GB" sz="1100" dirty="0">
                <a:latin typeface="Imperial Sans Display"/>
              </a:rPr>
              <a:t>Eliminates manual plate mapping and protocol writing minimising mistakes, improving reliability and accelerating research timelines. </a:t>
            </a:r>
          </a:p>
          <a:p>
            <a:pPr marL="179705" lvl="1" indent="-171450">
              <a:spcBef>
                <a:spcPts val="1200"/>
              </a:spcBef>
              <a:buFont typeface="Arial" panose="020B0604020202020204" pitchFamily="34" charset="0"/>
              <a:buChar char="•"/>
            </a:pPr>
            <a:r>
              <a:rPr lang="en-GB" sz="1100" dirty="0">
                <a:latin typeface="Imperial Sans Display"/>
              </a:rPr>
              <a:t>Integrated data analysis reduces manual data handling and improves accuracy.</a:t>
            </a:r>
          </a:p>
          <a:p>
            <a:pPr marL="179705" lvl="1" indent="-171450">
              <a:spcBef>
                <a:spcPts val="1200"/>
              </a:spcBef>
              <a:buFont typeface="Arial" panose="020B0604020202020204" pitchFamily="34" charset="0"/>
              <a:buChar char="•"/>
            </a:pPr>
            <a:r>
              <a:rPr lang="en-GB" sz="1100" dirty="0">
                <a:latin typeface="Imperial Sans Display"/>
              </a:rPr>
              <a:t>Reproducibility and traceability through automated documentation.</a:t>
            </a:r>
            <a:endParaRPr lang="en-GB" sz="1100" dirty="0">
              <a:latin typeface="Imperial Sans Display" panose="020B0503020202020204" pitchFamily="34" charset="0"/>
            </a:endParaRPr>
          </a:p>
          <a:p>
            <a:pPr marL="179705" lvl="1" indent="-171450">
              <a:spcBef>
                <a:spcPts val="1200"/>
              </a:spcBef>
              <a:buFont typeface="Arial" panose="020B0604020202020204" pitchFamily="34" charset="0"/>
              <a:buChar char="•"/>
            </a:pPr>
            <a:r>
              <a:rPr lang="en-GB" sz="1100" dirty="0">
                <a:latin typeface="Imperial Sans Display"/>
              </a:rPr>
              <a:t>Rapid setup without lengthy onboarding.</a:t>
            </a:r>
            <a:endParaRPr lang="en-GB" sz="1100" dirty="0">
              <a:latin typeface="Imperial Sans Display" panose="020B0503020202020204" pitchFamily="34" charset="0"/>
            </a:endParaRPr>
          </a:p>
        </p:txBody>
      </p:sp>
      <p:pic>
        <p:nvPicPr>
          <p:cNvPr id="16" name="Picture 15">
            <a:extLst>
              <a:ext uri="{FF2B5EF4-FFF2-40B4-BE49-F238E27FC236}">
                <a16:creationId xmlns:a16="http://schemas.microsoft.com/office/drawing/2014/main" id="{50CA86E2-4D12-D69C-255E-E5F7F2B60833}"/>
              </a:ext>
            </a:extLst>
          </p:cNvPr>
          <p:cNvPicPr>
            <a:picLocks noChangeAspect="1"/>
          </p:cNvPicPr>
          <p:nvPr/>
        </p:nvPicPr>
        <p:blipFill>
          <a:blip r:embed="rId5">
            <a:extLst>
              <a:ext uri="{BEBA8EAE-BF5A-486C-A8C5-ECC9F3942E4B}">
                <a14:imgProps xmlns:a14="http://schemas.microsoft.com/office/drawing/2010/main">
                  <a14:imgLayer r:embed="rId6">
                    <a14:imgEffect>
                      <a14:backgroundRemoval t="10000" b="90000" l="4436" r="90758">
                        <a14:foregroundMark x1="8318" y1="48462" x2="8318" y2="48462"/>
                        <a14:foregroundMark x1="10906" y1="33846" x2="10906" y2="33846"/>
                        <a14:foregroundMark x1="12015" y1="26923" x2="12015" y2="26923"/>
                        <a14:foregroundMark x1="4621" y1="35385" x2="4621" y2="35385"/>
                        <a14:foregroundMark x1="27542" y1="46154" x2="27542" y2="46154"/>
                        <a14:foregroundMark x1="27542" y1="49231" x2="27542" y2="49231"/>
                        <a14:foregroundMark x1="31608" y1="52308" x2="31608" y2="52308"/>
                        <a14:foregroundMark x1="31608" y1="52308" x2="31608" y2="52308"/>
                        <a14:foregroundMark x1="38078" y1="51538" x2="38078" y2="51538"/>
                        <a14:foregroundMark x1="47135" y1="47692" x2="47135" y2="47692"/>
                        <a14:foregroundMark x1="50277" y1="46923" x2="50277" y2="46923"/>
                        <a14:foregroundMark x1="57671" y1="46923" x2="57671" y2="46923"/>
                        <a14:foregroundMark x1="64140" y1="42308" x2="64140" y2="42308"/>
                        <a14:foregroundMark x1="69131" y1="47692" x2="69131" y2="47692"/>
                        <a14:foregroundMark x1="77079" y1="44615" x2="77079" y2="44615"/>
                        <a14:foregroundMark x1="83919" y1="43846" x2="83919" y2="43846"/>
                        <a14:foregroundMark x1="90758" y1="43077" x2="90758" y2="43077"/>
                        <a14:foregroundMark x1="83734" y1="32308" x2="83734" y2="32308"/>
                        <a14:foregroundMark x1="57116" y1="45385" x2="57116" y2="45385"/>
                        <a14:backgroundMark x1="57856" y1="44615" x2="57856" y2="44615"/>
                        <a14:backgroundMark x1="57671" y1="45385" x2="57671" y2="45385"/>
                      </a14:backgroundRemoval>
                    </a14:imgEffect>
                  </a14:imgLayer>
                </a14:imgProps>
              </a:ext>
            </a:extLst>
          </a:blip>
          <a:stretch>
            <a:fillRect/>
          </a:stretch>
        </p:blipFill>
        <p:spPr>
          <a:xfrm>
            <a:off x="432000" y="2472467"/>
            <a:ext cx="3385347" cy="813483"/>
          </a:xfrm>
          <a:prstGeom prst="rect">
            <a:avLst/>
          </a:prstGeom>
        </p:spPr>
      </p:pic>
      <p:pic>
        <p:nvPicPr>
          <p:cNvPr id="27" name="Picture 26" descr="A black background with a black square&#10;&#10;AI-generated content may be incorrect.">
            <a:extLst>
              <a:ext uri="{FF2B5EF4-FFF2-40B4-BE49-F238E27FC236}">
                <a16:creationId xmlns:a16="http://schemas.microsoft.com/office/drawing/2014/main" id="{38FE7259-63F5-97DF-D268-21F58ED6040E}"/>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66662" y="432000"/>
            <a:ext cx="2151137" cy="432000"/>
          </a:xfrm>
          <a:prstGeom prst="rect">
            <a:avLst/>
          </a:prstGeom>
        </p:spPr>
      </p:pic>
    </p:spTree>
    <p:extLst>
      <p:ext uri="{BB962C8B-B14F-4D97-AF65-F5344CB8AC3E}">
        <p14:creationId xmlns:p14="http://schemas.microsoft.com/office/powerpoint/2010/main" val="16188994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8A552BB-7BFF-48AC-78D2-01B37A75AF26}"/>
              </a:ext>
            </a:extLst>
          </p:cNvPr>
          <p:cNvSpPr>
            <a:spLocks noGrp="1"/>
          </p:cNvSpPr>
          <p:nvPr>
            <p:ph type="body" sz="quarter" idx="15"/>
          </p:nvPr>
        </p:nvSpPr>
        <p:spPr/>
        <p:txBody>
          <a:bodyPr vert="horz" lIns="0" tIns="36000" rIns="72000" bIns="36000" rtlCol="0" anchor="t">
            <a:normAutofit/>
          </a:bodyPr>
          <a:lstStyle/>
          <a:p>
            <a:r>
              <a:rPr lang="en-GB" dirty="0"/>
              <a:t>Intellectual property information</a:t>
            </a:r>
          </a:p>
          <a:p>
            <a:pPr lvl="2"/>
            <a:r>
              <a:rPr lang="en-GB" dirty="0"/>
              <a:t>Protected under copyright law as original software code.</a:t>
            </a:r>
          </a:p>
          <a:p>
            <a:r>
              <a:rPr lang="en-GB" dirty="0"/>
              <a:t>Link(s) to publications</a:t>
            </a:r>
            <a:endParaRPr lang="en-GB"/>
          </a:p>
          <a:p>
            <a:endParaRPr lang="en-GB" dirty="0"/>
          </a:p>
          <a:p>
            <a:r>
              <a:rPr lang="en-GB" dirty="0"/>
              <a:t>Inventor information</a:t>
            </a:r>
          </a:p>
          <a:p>
            <a:pPr lvl="1"/>
            <a:r>
              <a:rPr lang="en-GB" sz="1100" dirty="0">
                <a:solidFill>
                  <a:srgbClr val="232333"/>
                </a:solidFill>
                <a:effectLst/>
                <a:latin typeface="Imperial Sans Text Semibold"/>
                <a:ea typeface="Times New Roman" panose="02020603050405020304" pitchFamily="18" charset="0"/>
                <a:cs typeface="Microsoft Sans Serif"/>
              </a:rPr>
              <a:t>Dr </a:t>
            </a:r>
            <a:r>
              <a:rPr lang="en-GB" sz="1100" dirty="0">
                <a:solidFill>
                  <a:srgbClr val="232333"/>
                </a:solidFill>
                <a:latin typeface="Imperial Sans Text Semibold"/>
                <a:ea typeface="Times New Roman" panose="02020603050405020304" pitchFamily="18" charset="0"/>
                <a:cs typeface="Microsoft Sans Serif"/>
              </a:rPr>
              <a:t>Tim Kench</a:t>
            </a:r>
            <a:r>
              <a:rPr lang="en-GB" sz="1100" dirty="0">
                <a:solidFill>
                  <a:srgbClr val="232333"/>
                </a:solidFill>
                <a:latin typeface="Imperial Sans Text"/>
                <a:ea typeface="Times New Roman" panose="02020603050405020304" pitchFamily="18" charset="0"/>
                <a:cs typeface="Microsoft Sans Serif"/>
              </a:rPr>
              <a:t>- Tim Kench joined Prof Vilar’s group as a PhD student in October 2017 and since 2021 he has been a postdoctoral research associate. His work focuses on developing molecules that target different DNA and RNA structures and building high-throughput platforms for their synthesis and screening. </a:t>
            </a:r>
            <a:r>
              <a:rPr lang="en-GB" sz="1100" dirty="0">
                <a:solidFill>
                  <a:schemeClr val="tx1"/>
                </a:solidFill>
                <a:latin typeface="Imperial Sans Text"/>
                <a:ea typeface="Times New Roman" panose="02020603050405020304" pitchFamily="18" charset="0"/>
                <a:cs typeface="Microsoft Sans Serif"/>
              </a:rPr>
              <a:t>As part of this work, he created </a:t>
            </a:r>
            <a:r>
              <a:rPr lang="en-GB" sz="1100" dirty="0" err="1">
                <a:solidFill>
                  <a:schemeClr val="tx1"/>
                </a:solidFill>
                <a:latin typeface="Imperial Sans Text"/>
                <a:ea typeface="Times New Roman" panose="02020603050405020304" pitchFamily="18" charset="0"/>
                <a:cs typeface="Microsoft Sans Serif"/>
              </a:rPr>
              <a:t>AssayStudio</a:t>
            </a:r>
            <a:r>
              <a:rPr lang="en-GB" sz="1100" dirty="0">
                <a:solidFill>
                  <a:schemeClr val="tx1"/>
                </a:solidFill>
                <a:latin typeface="Imperial Sans Text"/>
                <a:ea typeface="Times New Roman" panose="02020603050405020304" pitchFamily="18" charset="0"/>
                <a:cs typeface="Microsoft Sans Serif"/>
              </a:rPr>
              <a:t>, a platform designed to streamline experimental design and analysis for complex assays.</a:t>
            </a:r>
            <a:endParaRPr lang="en-GB" sz="1100" dirty="0">
              <a:solidFill>
                <a:schemeClr val="tx1"/>
              </a:solidFill>
              <a:effectLst/>
              <a:latin typeface="Imperial Sans Text"/>
              <a:ea typeface="Times New Roman" panose="02020603050405020304" pitchFamily="18" charset="0"/>
              <a:cs typeface="Microsoft Sans Serif"/>
            </a:endParaRPr>
          </a:p>
          <a:p>
            <a:pPr lvl="1"/>
            <a:endParaRPr lang="en-GB" sz="1100" dirty="0">
              <a:solidFill>
                <a:srgbClr val="232333"/>
              </a:solidFill>
              <a:latin typeface="Imperial Sans Text" panose="020B0503020202020204" pitchFamily="34" charset="0"/>
              <a:ea typeface="Times New Roman" panose="02020603050405020304" pitchFamily="18" charset="0"/>
              <a:cs typeface="Microsoft Sans Serif" panose="020B0604020202020204" pitchFamily="34" charset="0"/>
            </a:endParaRPr>
          </a:p>
          <a:p>
            <a:pPr lvl="1"/>
            <a:r>
              <a:rPr lang="en-GB" sz="1100" dirty="0">
                <a:solidFill>
                  <a:srgbClr val="232333"/>
                </a:solidFill>
                <a:effectLst/>
                <a:latin typeface="Imperial Sans Text Semibold"/>
                <a:ea typeface="Times New Roman" panose="02020603050405020304" pitchFamily="18" charset="0"/>
                <a:cs typeface="Microsoft Sans Serif"/>
              </a:rPr>
              <a:t>Prof Ramon Vilar</a:t>
            </a:r>
            <a:r>
              <a:rPr lang="en-GB" sz="1100" dirty="0">
                <a:solidFill>
                  <a:srgbClr val="232333"/>
                </a:solidFill>
                <a:effectLst/>
                <a:latin typeface="Imperial Sans Text"/>
                <a:cs typeface="Microsoft Sans Serif"/>
              </a:rPr>
              <a:t>- Ramón Vilar is Professor of Medicinal Inorganic Chemistry in the Department of Chemistry. He leads </a:t>
            </a:r>
            <a:r>
              <a:rPr lang="en-GB" sz="1100" dirty="0">
                <a:solidFill>
                  <a:srgbClr val="232333"/>
                </a:solidFill>
                <a:latin typeface="Imperial Sans Text"/>
                <a:cs typeface="Microsoft Sans Serif"/>
              </a:rPr>
              <a:t>a</a:t>
            </a:r>
            <a:r>
              <a:rPr lang="en-GB" sz="1100" dirty="0">
                <a:solidFill>
                  <a:srgbClr val="232333"/>
                </a:solidFill>
                <a:effectLst/>
                <a:latin typeface="Imperial Sans Text"/>
                <a:cs typeface="Microsoft Sans Serif"/>
              </a:rPr>
              <a:t> multidisciplinary team working to develop innovative chemical tools to study biological systems, with research spanning medicinal inorganic chemistry, molecular recognition, imaging, and environmental applications.</a:t>
            </a:r>
            <a:r>
              <a:rPr lang="en-GB" sz="1100" dirty="0">
                <a:solidFill>
                  <a:srgbClr val="232333"/>
                </a:solidFill>
                <a:latin typeface="Imperial Sans Text"/>
                <a:cs typeface="Microsoft Sans Serif"/>
              </a:rPr>
              <a:t> His group is also focusing on developing automated platforms for the synthesis of optical probes and potential anticancer/antibacterial drugs, and their high throughput screening. </a:t>
            </a:r>
          </a:p>
        </p:txBody>
      </p:sp>
      <p:pic>
        <p:nvPicPr>
          <p:cNvPr id="5" name="Picture Placeholder 4">
            <a:extLst>
              <a:ext uri="{FF2B5EF4-FFF2-40B4-BE49-F238E27FC236}">
                <a16:creationId xmlns:a16="http://schemas.microsoft.com/office/drawing/2014/main" id="{2CDA0176-C159-6EB6-08BE-5071419F58CE}"/>
              </a:ext>
            </a:extLst>
          </p:cNvPr>
          <p:cNvPicPr>
            <a:picLocks noGrp="1" noChangeAspect="1"/>
          </p:cNvPicPr>
          <p:nvPr>
            <p:ph type="pic" sz="quarter" idx="12"/>
          </p:nvPr>
        </p:nvPicPr>
        <p:blipFill>
          <a:blip r:embed="rId2">
            <a:extLst>
              <a:ext uri="{28A0092B-C50C-407E-A947-70E740481C1C}">
                <a14:useLocalDpi xmlns:a14="http://schemas.microsoft.com/office/drawing/2010/main" val="0"/>
              </a:ext>
            </a:extLst>
          </a:blip>
          <a:srcRect t="17977" b="17977"/>
          <a:stretch/>
        </p:blipFill>
        <p:spPr/>
      </p:pic>
      <p:pic>
        <p:nvPicPr>
          <p:cNvPr id="8" name="Picture 7">
            <a:extLst>
              <a:ext uri="{FF2B5EF4-FFF2-40B4-BE49-F238E27FC236}">
                <a16:creationId xmlns:a16="http://schemas.microsoft.com/office/drawing/2014/main" id="{FA347E3D-2D3A-7A54-C13F-104F40537E51}"/>
              </a:ext>
            </a:extLst>
          </p:cNvPr>
          <p:cNvPicPr>
            <a:picLocks noChangeAspect="1"/>
          </p:cNvPicPr>
          <p:nvPr/>
        </p:nvPicPr>
        <p:blipFill>
          <a:blip r:embed="rId3">
            <a:extLst>
              <a:ext uri="{BEBA8EAE-BF5A-486C-A8C5-ECC9F3942E4B}">
                <a14:imgProps xmlns:a14="http://schemas.microsoft.com/office/drawing/2010/main">
                  <a14:imgLayer r:embed="rId4">
                    <a14:imgEffect>
                      <a14:backgroundRemoval t="10000" b="90000" l="4436" r="90758">
                        <a14:foregroundMark x1="8318" y1="48462" x2="8318" y2="48462"/>
                        <a14:foregroundMark x1="10906" y1="33846" x2="10906" y2="33846"/>
                        <a14:foregroundMark x1="12015" y1="26923" x2="12015" y2="26923"/>
                        <a14:foregroundMark x1="4621" y1="35385" x2="4621" y2="35385"/>
                        <a14:foregroundMark x1="27542" y1="46154" x2="27542" y2="46154"/>
                        <a14:foregroundMark x1="27542" y1="49231" x2="27542" y2="49231"/>
                        <a14:foregroundMark x1="31608" y1="52308" x2="31608" y2="52308"/>
                        <a14:foregroundMark x1="31608" y1="52308" x2="31608" y2="52308"/>
                        <a14:foregroundMark x1="38078" y1="51538" x2="38078" y2="51538"/>
                        <a14:foregroundMark x1="47135" y1="47692" x2="47135" y2="47692"/>
                        <a14:foregroundMark x1="50277" y1="46923" x2="50277" y2="46923"/>
                        <a14:foregroundMark x1="57671" y1="46923" x2="57671" y2="46923"/>
                        <a14:foregroundMark x1="64140" y1="42308" x2="64140" y2="42308"/>
                        <a14:foregroundMark x1="69131" y1="47692" x2="69131" y2="47692"/>
                        <a14:foregroundMark x1="77079" y1="44615" x2="77079" y2="44615"/>
                        <a14:foregroundMark x1="83919" y1="43846" x2="83919" y2="43846"/>
                        <a14:foregroundMark x1="90758" y1="43077" x2="90758" y2="43077"/>
                        <a14:foregroundMark x1="83734" y1="32308" x2="83734" y2="32308"/>
                        <a14:foregroundMark x1="57116" y1="45385" x2="57116" y2="45385"/>
                        <a14:backgroundMark x1="57856" y1="44615" x2="57856" y2="44615"/>
                        <a14:backgroundMark x1="57671" y1="45385" x2="57671" y2="45385"/>
                      </a14:backgroundRemoval>
                    </a14:imgEffect>
                  </a14:imgLayer>
                </a14:imgProps>
              </a:ext>
            </a:extLst>
          </a:blip>
          <a:stretch>
            <a:fillRect/>
          </a:stretch>
        </p:blipFill>
        <p:spPr>
          <a:xfrm>
            <a:off x="432000" y="1109333"/>
            <a:ext cx="3385347" cy="813483"/>
          </a:xfrm>
          <a:prstGeom prst="rect">
            <a:avLst/>
          </a:prstGeom>
        </p:spPr>
      </p:pic>
    </p:spTree>
    <p:extLst>
      <p:ext uri="{BB962C8B-B14F-4D97-AF65-F5344CB8AC3E}">
        <p14:creationId xmlns:p14="http://schemas.microsoft.com/office/powerpoint/2010/main" val="331129816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11832 Technology Datasheet Feb25" id="{8385C76D-2E15-1643-9B37-5845709C7D3C}" vid="{08FC3110-A47C-D945-9AA4-C1A39E6C463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AdminUseOnly xmlns="5422e55d-ebee-4306-8d6d-68c18624e70e">true</AdminUseOnly>
    <Faculty xmlns="5422e55d-ebee-4306-8d6d-68c18624e70e">FoE</Faculty>
    <TaxCatchAll xmlns="21f9f77f-a2dd-4c0b-8381-79e04f5b6cd2" xsi:nil="true"/>
    <lcf76f155ced4ddcb4097134ff3c332f xmlns="5422e55d-ebee-4306-8d6d-68c18624e70e">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6FF85C1F3AA7747BA1A2016E0DA19EB" ma:contentTypeVersion="22" ma:contentTypeDescription="Create a new document." ma:contentTypeScope="" ma:versionID="d2ac22338e39ae5e62751ec8bfd9f290">
  <xsd:schema xmlns:xsd="http://www.w3.org/2001/XMLSchema" xmlns:xs="http://www.w3.org/2001/XMLSchema" xmlns:p="http://schemas.microsoft.com/office/2006/metadata/properties" xmlns:ns2="5422e55d-ebee-4306-8d6d-68c18624e70e" xmlns:ns3="84901232-636d-403c-8dce-531ab4e7be89" xmlns:ns4="21f9f77f-a2dd-4c0b-8381-79e04f5b6cd2" targetNamespace="http://schemas.microsoft.com/office/2006/metadata/properties" ma:root="true" ma:fieldsID="7867397c56cb032846c99c32d4b27452" ns2:_="" ns3:_="" ns4:_="">
    <xsd:import namespace="5422e55d-ebee-4306-8d6d-68c18624e70e"/>
    <xsd:import namespace="84901232-636d-403c-8dce-531ab4e7be89"/>
    <xsd:import namespace="21f9f77f-a2dd-4c0b-8381-79e04f5b6cd2"/>
    <xsd:element name="properties">
      <xsd:complexType>
        <xsd:sequence>
          <xsd:element name="documentManagement">
            <xsd:complexType>
              <xsd:all>
                <xsd:element ref="ns2:AdminUseOnly" minOccurs="0"/>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2:Faculty" minOccurs="0"/>
                <xsd:element ref="ns3:SharedWithUsers" minOccurs="0"/>
                <xsd:element ref="ns3:SharedWithDetails" minOccurs="0"/>
                <xsd:element ref="ns2:MediaLengthInSeconds" minOccurs="0"/>
                <xsd:element ref="ns4:TaxCatchAll" minOccurs="0"/>
                <xsd:element ref="ns2:lcf76f155ced4ddcb4097134ff3c332f"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422e55d-ebee-4306-8d6d-68c18624e70e" elementFormDefault="qualified">
    <xsd:import namespace="http://schemas.microsoft.com/office/2006/documentManagement/types"/>
    <xsd:import namespace="http://schemas.microsoft.com/office/infopath/2007/PartnerControls"/>
    <xsd:element name="AdminUseOnly" ma:index="8" nillable="true" ma:displayName="Admin Use Only" ma:default="1" ma:format="Dropdown" ma:internalName="AdminUseOnly">
      <xsd:simpleType>
        <xsd:restriction base="dms:Boolean"/>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element name="Faculty" ma:index="19" nillable="true" ma:displayName="Faculty" ma:default="FoE" ma:format="Dropdown" ma:internalName="Faculty">
      <xsd:simpleType>
        <xsd:restriction base="dms:Choice">
          <xsd:enumeration value="BS"/>
          <xsd:enumeration value="FoE"/>
          <xsd:enumeration value="FoM"/>
          <xsd:enumeration value="FoNS"/>
        </xsd:restriction>
      </xsd:simpleType>
    </xsd:element>
    <xsd:element name="MediaLengthInSeconds" ma:index="22" nillable="true" ma:displayName="Length (seconds)" ma:internalName="MediaLengthInSeconds" ma:readOnly="true">
      <xsd:simpleType>
        <xsd:restriction base="dms:Unknow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74661dae-d6df-48fc-a54e-a577d2899e9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6"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4901232-636d-403c-8dce-531ab4e7be89" elementFormDefault="qualified">
    <xsd:import namespace="http://schemas.microsoft.com/office/2006/documentManagement/types"/>
    <xsd:import namespace="http://schemas.microsoft.com/office/infopath/2007/PartnerControls"/>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1f9f77f-a2dd-4c0b-8381-79e04f5b6cd2"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4cb7007a-bdc8-4243-bf98-1418a4f8c3d9}" ma:internalName="TaxCatchAll" ma:showField="CatchAllData" ma:web="21f9f77f-a2dd-4c0b-8381-79e04f5b6cd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252D8F3-35D6-40A9-B688-21F81D6AD371}">
  <ds:schemaRefs>
    <ds:schemaRef ds:uri="http://schemas.microsoft.com/sharepoint/v3/contenttype/forms"/>
  </ds:schemaRefs>
</ds:datastoreItem>
</file>

<file path=customXml/itemProps2.xml><?xml version="1.0" encoding="utf-8"?>
<ds:datastoreItem xmlns:ds="http://schemas.openxmlformats.org/officeDocument/2006/customXml" ds:itemID="{0259D1CF-82F1-4760-8F3E-98CE50E7A6E4}">
  <ds:schemaRefs>
    <ds:schemaRef ds:uri="http://schemas.microsoft.com/office/2006/metadata/properties"/>
    <ds:schemaRef ds:uri="http://www.w3.org/XML/1998/namespace"/>
    <ds:schemaRef ds:uri="84901232-636d-403c-8dce-531ab4e7be89"/>
    <ds:schemaRef ds:uri="http://purl.org/dc/elements/1.1/"/>
    <ds:schemaRef ds:uri="http://schemas.microsoft.com/office/2006/documentManagement/types"/>
    <ds:schemaRef ds:uri="21f9f77f-a2dd-4c0b-8381-79e04f5b6cd2"/>
    <ds:schemaRef ds:uri="http://schemas.microsoft.com/office/infopath/2007/PartnerControls"/>
    <ds:schemaRef ds:uri="http://schemas.openxmlformats.org/package/2006/metadata/core-properties"/>
    <ds:schemaRef ds:uri="5422e55d-ebee-4306-8d6d-68c18624e70e"/>
    <ds:schemaRef ds:uri="http://purl.org/dc/dcmitype/"/>
    <ds:schemaRef ds:uri="http://purl.org/dc/terms/"/>
  </ds:schemaRefs>
</ds:datastoreItem>
</file>

<file path=customXml/itemProps3.xml><?xml version="1.0" encoding="utf-8"?>
<ds:datastoreItem xmlns:ds="http://schemas.openxmlformats.org/officeDocument/2006/customXml" ds:itemID="{E351C7E6-0FF5-4E0D-9090-5F95113AC38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422e55d-ebee-4306-8d6d-68c18624e70e"/>
    <ds:schemaRef ds:uri="84901232-636d-403c-8dce-531ab4e7be89"/>
    <ds:schemaRef ds:uri="21f9f77f-a2dd-4c0b-8381-79e04f5b6cd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Technology Datasheet</Template>
  <TotalTime>215</TotalTime>
  <Words>513</Words>
  <Application>Microsoft Office PowerPoint</Application>
  <PresentationFormat>Custom</PresentationFormat>
  <Paragraphs>33</Paragraphs>
  <Slides>2</Slides>
  <Notes>1</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Russell, Emily C</dc:creator>
  <cp:lastModifiedBy>Russell, Emily C</cp:lastModifiedBy>
  <cp:revision>34</cp:revision>
  <dcterms:created xsi:type="dcterms:W3CDTF">2025-09-18T09:26:42Z</dcterms:created>
  <dcterms:modified xsi:type="dcterms:W3CDTF">2026-01-20T11:20:33Z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0x01010096FF85C1F3AA7747BA1A2016E0DA19EB</vt:lpwstr>
  </property>
  <property fmtid="{D5CDD505-2E9C-101B-9397-08002B2CF9AE}" pid="3" name="MediaServiceImageTags">
    <vt:lpwstr/>
  </property>
</Properties>
</file>